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0"/>
  </p:notesMasterIdLst>
  <p:sldIdLst>
    <p:sldId id="256" r:id="rId3"/>
    <p:sldId id="260" r:id="rId4"/>
    <p:sldId id="262" r:id="rId5"/>
    <p:sldId id="264" r:id="rId6"/>
    <p:sldId id="265" r:id="rId7"/>
    <p:sldId id="266" r:id="rId8"/>
    <p:sldId id="267" r:id="rId9"/>
    <p:sldId id="268" r:id="rId10"/>
    <p:sldId id="269" r:id="rId11"/>
    <p:sldId id="263" r:id="rId12"/>
    <p:sldId id="258" r:id="rId13"/>
    <p:sldId id="270" r:id="rId14"/>
    <p:sldId id="259" r:id="rId15"/>
    <p:sldId id="261" r:id="rId16"/>
    <p:sldId id="271" r:id="rId17"/>
    <p:sldId id="272"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CEB68-DBDB-452F-826D-AFB1ADE3130D}" v="43" dt="2022-10-10T12:40:01.9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4357" autoAdjust="0"/>
  </p:normalViewPr>
  <p:slideViewPr>
    <p:cSldViewPr snapToGrid="0">
      <p:cViewPr varScale="1">
        <p:scale>
          <a:sx n="28" d="100"/>
          <a:sy n="28" d="100"/>
        </p:scale>
        <p:origin x="1663"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Forsyth" userId="1cb217c1-60f6-446c-beb4-fa767fa80af6" providerId="ADAL" clId="{98FCEB68-DBDB-452F-826D-AFB1ADE3130D}"/>
    <pc:docChg chg="custSel addSld modSld sldOrd">
      <pc:chgData name="Bill Forsyth" userId="1cb217c1-60f6-446c-beb4-fa767fa80af6" providerId="ADAL" clId="{98FCEB68-DBDB-452F-826D-AFB1ADE3130D}" dt="2022-10-10T13:19:16.800" v="4041" actId="113"/>
      <pc:docMkLst>
        <pc:docMk/>
      </pc:docMkLst>
      <pc:sldChg chg="modNotesTx">
        <pc:chgData name="Bill Forsyth" userId="1cb217c1-60f6-446c-beb4-fa767fa80af6" providerId="ADAL" clId="{98FCEB68-DBDB-452F-826D-AFB1ADE3130D}" dt="2022-10-10T12:30:29.887" v="2637" actId="20577"/>
        <pc:sldMkLst>
          <pc:docMk/>
          <pc:sldMk cId="1100832783" sldId="256"/>
        </pc:sldMkLst>
      </pc:sldChg>
      <pc:sldChg chg="modSp mod modNotesTx">
        <pc:chgData name="Bill Forsyth" userId="1cb217c1-60f6-446c-beb4-fa767fa80af6" providerId="ADAL" clId="{98FCEB68-DBDB-452F-826D-AFB1ADE3130D}" dt="2022-10-10T12:40:48.173" v="2883" actId="20577"/>
        <pc:sldMkLst>
          <pc:docMk/>
          <pc:sldMk cId="4186752713" sldId="258"/>
        </pc:sldMkLst>
        <pc:spChg chg="mod">
          <ac:chgData name="Bill Forsyth" userId="1cb217c1-60f6-446c-beb4-fa767fa80af6" providerId="ADAL" clId="{98FCEB68-DBDB-452F-826D-AFB1ADE3130D}" dt="2022-10-10T12:40:27.833" v="2864" actId="20577"/>
          <ac:spMkLst>
            <pc:docMk/>
            <pc:sldMk cId="4186752713" sldId="258"/>
            <ac:spMk id="4098" creationId="{E9D88917-6E5B-4B0A-BEFD-93374C628681}"/>
          </ac:spMkLst>
        </pc:spChg>
      </pc:sldChg>
      <pc:sldChg chg="modNotesTx">
        <pc:chgData name="Bill Forsyth" userId="1cb217c1-60f6-446c-beb4-fa767fa80af6" providerId="ADAL" clId="{98FCEB68-DBDB-452F-826D-AFB1ADE3130D}" dt="2022-10-10T12:00:38.359" v="1014" actId="20577"/>
        <pc:sldMkLst>
          <pc:docMk/>
          <pc:sldMk cId="551495828" sldId="260"/>
        </pc:sldMkLst>
      </pc:sldChg>
      <pc:sldChg chg="ord">
        <pc:chgData name="Bill Forsyth" userId="1cb217c1-60f6-446c-beb4-fa767fa80af6" providerId="ADAL" clId="{98FCEB68-DBDB-452F-826D-AFB1ADE3130D}" dt="2022-10-10T12:41:31.229" v="2887"/>
        <pc:sldMkLst>
          <pc:docMk/>
          <pc:sldMk cId="335904565" sldId="261"/>
        </pc:sldMkLst>
      </pc:sldChg>
      <pc:sldChg chg="modNotesTx">
        <pc:chgData name="Bill Forsyth" userId="1cb217c1-60f6-446c-beb4-fa767fa80af6" providerId="ADAL" clId="{98FCEB68-DBDB-452F-826D-AFB1ADE3130D}" dt="2022-10-10T13:19:16.800" v="4041" actId="113"/>
        <pc:sldMkLst>
          <pc:docMk/>
          <pc:sldMk cId="3428809225" sldId="262"/>
        </pc:sldMkLst>
      </pc:sldChg>
      <pc:sldChg chg="ord modNotesTx">
        <pc:chgData name="Bill Forsyth" userId="1cb217c1-60f6-446c-beb4-fa767fa80af6" providerId="ADAL" clId="{98FCEB68-DBDB-452F-826D-AFB1ADE3130D}" dt="2022-10-10T13:13:52.941" v="3521"/>
        <pc:sldMkLst>
          <pc:docMk/>
          <pc:sldMk cId="2431662956" sldId="263"/>
        </pc:sldMkLst>
      </pc:sldChg>
      <pc:sldChg chg="modSp add mod modNotesTx">
        <pc:chgData name="Bill Forsyth" userId="1cb217c1-60f6-446c-beb4-fa767fa80af6" providerId="ADAL" clId="{98FCEB68-DBDB-452F-826D-AFB1ADE3130D}" dt="2022-10-10T12:50:00.687" v="2942" actId="20577"/>
        <pc:sldMkLst>
          <pc:docMk/>
          <pc:sldMk cId="3850943843" sldId="264"/>
        </pc:sldMkLst>
        <pc:spChg chg="mod">
          <ac:chgData name="Bill Forsyth" userId="1cb217c1-60f6-446c-beb4-fa767fa80af6" providerId="ADAL" clId="{98FCEB68-DBDB-452F-826D-AFB1ADE3130D}" dt="2022-10-10T12:04:34.452" v="1445" actId="20577"/>
          <ac:spMkLst>
            <pc:docMk/>
            <pc:sldMk cId="3850943843" sldId="264"/>
            <ac:spMk id="4098" creationId="{E9D88917-6E5B-4B0A-BEFD-93374C628681}"/>
          </ac:spMkLst>
        </pc:spChg>
        <pc:spChg chg="mod">
          <ac:chgData name="Bill Forsyth" userId="1cb217c1-60f6-446c-beb4-fa767fa80af6" providerId="ADAL" clId="{98FCEB68-DBDB-452F-826D-AFB1ADE3130D}" dt="2022-10-10T12:08:06.884" v="1917" actId="20577"/>
          <ac:spMkLst>
            <pc:docMk/>
            <pc:sldMk cId="3850943843" sldId="264"/>
            <ac:spMk id="4099" creationId="{FCF70CAB-93C6-4177-8AA0-2069F145DF5E}"/>
          </ac:spMkLst>
        </pc:spChg>
      </pc:sldChg>
      <pc:sldChg chg="addSp modSp add mod modNotesTx">
        <pc:chgData name="Bill Forsyth" userId="1cb217c1-60f6-446c-beb4-fa767fa80af6" providerId="ADAL" clId="{98FCEB68-DBDB-452F-826D-AFB1ADE3130D}" dt="2022-10-10T12:53:31.553" v="3310" actId="20577"/>
        <pc:sldMkLst>
          <pc:docMk/>
          <pc:sldMk cId="3259561726" sldId="265"/>
        </pc:sldMkLst>
        <pc:spChg chg="mod">
          <ac:chgData name="Bill Forsyth" userId="1cb217c1-60f6-446c-beb4-fa767fa80af6" providerId="ADAL" clId="{98FCEB68-DBDB-452F-826D-AFB1ADE3130D}" dt="2022-10-10T12:12:23.187" v="2109" actId="14100"/>
          <ac:spMkLst>
            <pc:docMk/>
            <pc:sldMk cId="3259561726" sldId="265"/>
            <ac:spMk id="4098" creationId="{E9D88917-6E5B-4B0A-BEFD-93374C628681}"/>
          </ac:spMkLst>
        </pc:spChg>
        <pc:spChg chg="mod">
          <ac:chgData name="Bill Forsyth" userId="1cb217c1-60f6-446c-beb4-fa767fa80af6" providerId="ADAL" clId="{98FCEB68-DBDB-452F-826D-AFB1ADE3130D}" dt="2022-10-10T12:10:29.607" v="2070" actId="20577"/>
          <ac:spMkLst>
            <pc:docMk/>
            <pc:sldMk cId="3259561726" sldId="265"/>
            <ac:spMk id="4099" creationId="{FCF70CAB-93C6-4177-8AA0-2069F145DF5E}"/>
          </ac:spMkLst>
        </pc:spChg>
        <pc:picChg chg="add mod">
          <ac:chgData name="Bill Forsyth" userId="1cb217c1-60f6-446c-beb4-fa767fa80af6" providerId="ADAL" clId="{98FCEB68-DBDB-452F-826D-AFB1ADE3130D}" dt="2022-10-10T12:12:33.489" v="2114" actId="14100"/>
          <ac:picMkLst>
            <pc:docMk/>
            <pc:sldMk cId="3259561726" sldId="265"/>
            <ac:picMk id="1026" creationId="{139EA68A-5FB5-1EC1-F9A4-952E1AA821B7}"/>
          </ac:picMkLst>
        </pc:picChg>
      </pc:sldChg>
      <pc:sldChg chg="addSp delSp modSp add mod modNotesTx">
        <pc:chgData name="Bill Forsyth" userId="1cb217c1-60f6-446c-beb4-fa767fa80af6" providerId="ADAL" clId="{98FCEB68-DBDB-452F-826D-AFB1ADE3130D}" dt="2022-10-10T12:36:25.934" v="2741" actId="20577"/>
        <pc:sldMkLst>
          <pc:docMk/>
          <pc:sldMk cId="1427960441" sldId="266"/>
        </pc:sldMkLst>
        <pc:spChg chg="mod">
          <ac:chgData name="Bill Forsyth" userId="1cb217c1-60f6-446c-beb4-fa767fa80af6" providerId="ADAL" clId="{98FCEB68-DBDB-452F-826D-AFB1ADE3130D}" dt="2022-10-10T12:14:40.894" v="2159" actId="14100"/>
          <ac:spMkLst>
            <pc:docMk/>
            <pc:sldMk cId="1427960441" sldId="266"/>
            <ac:spMk id="4098" creationId="{E9D88917-6E5B-4B0A-BEFD-93374C628681}"/>
          </ac:spMkLst>
        </pc:spChg>
        <pc:picChg chg="del">
          <ac:chgData name="Bill Forsyth" userId="1cb217c1-60f6-446c-beb4-fa767fa80af6" providerId="ADAL" clId="{98FCEB68-DBDB-452F-826D-AFB1ADE3130D}" dt="2022-10-10T12:13:08.331" v="2152" actId="478"/>
          <ac:picMkLst>
            <pc:docMk/>
            <pc:sldMk cId="1427960441" sldId="266"/>
            <ac:picMk id="1026" creationId="{139EA68A-5FB5-1EC1-F9A4-952E1AA821B7}"/>
          </ac:picMkLst>
        </pc:picChg>
        <pc:picChg chg="add mod">
          <ac:chgData name="Bill Forsyth" userId="1cb217c1-60f6-446c-beb4-fa767fa80af6" providerId="ADAL" clId="{98FCEB68-DBDB-452F-826D-AFB1ADE3130D}" dt="2022-10-10T12:15:28.337" v="2164" actId="14100"/>
          <ac:picMkLst>
            <pc:docMk/>
            <pc:sldMk cId="1427960441" sldId="266"/>
            <ac:picMk id="2050" creationId="{0E6C29D9-7FA5-A664-20D6-27D2585E8170}"/>
          </ac:picMkLst>
        </pc:picChg>
      </pc:sldChg>
      <pc:sldChg chg="addSp delSp modSp add mod modNotesTx">
        <pc:chgData name="Bill Forsyth" userId="1cb217c1-60f6-446c-beb4-fa767fa80af6" providerId="ADAL" clId="{98FCEB68-DBDB-452F-826D-AFB1ADE3130D}" dt="2022-10-10T12:54:56.498" v="3428" actId="5793"/>
        <pc:sldMkLst>
          <pc:docMk/>
          <pc:sldMk cId="4199266163" sldId="267"/>
        </pc:sldMkLst>
        <pc:spChg chg="mod">
          <ac:chgData name="Bill Forsyth" userId="1cb217c1-60f6-446c-beb4-fa767fa80af6" providerId="ADAL" clId="{98FCEB68-DBDB-452F-826D-AFB1ADE3130D}" dt="2022-10-10T12:16:09.278" v="2224" actId="20577"/>
          <ac:spMkLst>
            <pc:docMk/>
            <pc:sldMk cId="4199266163" sldId="267"/>
            <ac:spMk id="4098" creationId="{E9D88917-6E5B-4B0A-BEFD-93374C628681}"/>
          </ac:spMkLst>
        </pc:spChg>
        <pc:spChg chg="mod">
          <ac:chgData name="Bill Forsyth" userId="1cb217c1-60f6-446c-beb4-fa767fa80af6" providerId="ADAL" clId="{98FCEB68-DBDB-452F-826D-AFB1ADE3130D}" dt="2022-10-10T12:20:01.494" v="2227" actId="1076"/>
          <ac:spMkLst>
            <pc:docMk/>
            <pc:sldMk cId="4199266163" sldId="267"/>
            <ac:spMk id="4099" creationId="{FCF70CAB-93C6-4177-8AA0-2069F145DF5E}"/>
          </ac:spMkLst>
        </pc:spChg>
        <pc:picChg chg="del">
          <ac:chgData name="Bill Forsyth" userId="1cb217c1-60f6-446c-beb4-fa767fa80af6" providerId="ADAL" clId="{98FCEB68-DBDB-452F-826D-AFB1ADE3130D}" dt="2022-10-10T12:15:41.781" v="2166" actId="478"/>
          <ac:picMkLst>
            <pc:docMk/>
            <pc:sldMk cId="4199266163" sldId="267"/>
            <ac:picMk id="2050" creationId="{0E6C29D9-7FA5-A664-20D6-27D2585E8170}"/>
          </ac:picMkLst>
        </pc:picChg>
        <pc:picChg chg="add mod">
          <ac:chgData name="Bill Forsyth" userId="1cb217c1-60f6-446c-beb4-fa767fa80af6" providerId="ADAL" clId="{98FCEB68-DBDB-452F-826D-AFB1ADE3130D}" dt="2022-10-10T12:20:01.494" v="2227" actId="1076"/>
          <ac:picMkLst>
            <pc:docMk/>
            <pc:sldMk cId="4199266163" sldId="267"/>
            <ac:picMk id="3074" creationId="{8CF07D3C-2C68-EC06-C1E5-B01F225BFA70}"/>
          </ac:picMkLst>
        </pc:picChg>
      </pc:sldChg>
      <pc:sldChg chg="addSp delSp modSp add mod">
        <pc:chgData name="Bill Forsyth" userId="1cb217c1-60f6-446c-beb4-fa767fa80af6" providerId="ADAL" clId="{98FCEB68-DBDB-452F-826D-AFB1ADE3130D}" dt="2022-10-10T12:25:43.598" v="2298" actId="14100"/>
        <pc:sldMkLst>
          <pc:docMk/>
          <pc:sldMk cId="1232281886" sldId="268"/>
        </pc:sldMkLst>
        <pc:spChg chg="mod">
          <ac:chgData name="Bill Forsyth" userId="1cb217c1-60f6-446c-beb4-fa767fa80af6" providerId="ADAL" clId="{98FCEB68-DBDB-452F-826D-AFB1ADE3130D}" dt="2022-10-10T12:25:38.592" v="2297" actId="20577"/>
          <ac:spMkLst>
            <pc:docMk/>
            <pc:sldMk cId="1232281886" sldId="268"/>
            <ac:spMk id="4098" creationId="{E9D88917-6E5B-4B0A-BEFD-93374C628681}"/>
          </ac:spMkLst>
        </pc:spChg>
        <pc:picChg chg="add mod">
          <ac:chgData name="Bill Forsyth" userId="1cb217c1-60f6-446c-beb4-fa767fa80af6" providerId="ADAL" clId="{98FCEB68-DBDB-452F-826D-AFB1ADE3130D}" dt="2022-10-10T12:25:43.598" v="2298" actId="14100"/>
          <ac:picMkLst>
            <pc:docMk/>
            <pc:sldMk cId="1232281886" sldId="268"/>
            <ac:picMk id="2" creationId="{21079D8B-CAD3-C10A-472F-B0BDB194783C}"/>
          </ac:picMkLst>
        </pc:picChg>
        <pc:picChg chg="del">
          <ac:chgData name="Bill Forsyth" userId="1cb217c1-60f6-446c-beb4-fa767fa80af6" providerId="ADAL" clId="{98FCEB68-DBDB-452F-826D-AFB1ADE3130D}" dt="2022-10-10T12:21:03.308" v="2287" actId="478"/>
          <ac:picMkLst>
            <pc:docMk/>
            <pc:sldMk cId="1232281886" sldId="268"/>
            <ac:picMk id="3074" creationId="{8CF07D3C-2C68-EC06-C1E5-B01F225BFA70}"/>
          </ac:picMkLst>
        </pc:picChg>
      </pc:sldChg>
      <pc:sldChg chg="addSp delSp modSp add mod modNotesTx">
        <pc:chgData name="Bill Forsyth" userId="1cb217c1-60f6-446c-beb4-fa767fa80af6" providerId="ADAL" clId="{98FCEB68-DBDB-452F-826D-AFB1ADE3130D}" dt="2022-10-10T12:40:01.988" v="2855" actId="1076"/>
        <pc:sldMkLst>
          <pc:docMk/>
          <pc:sldMk cId="470996302" sldId="269"/>
        </pc:sldMkLst>
        <pc:spChg chg="mod">
          <ac:chgData name="Bill Forsyth" userId="1cb217c1-60f6-446c-beb4-fa767fa80af6" providerId="ADAL" clId="{98FCEB68-DBDB-452F-826D-AFB1ADE3130D}" dt="2022-10-10T12:37:35.715" v="2773" actId="20577"/>
          <ac:spMkLst>
            <pc:docMk/>
            <pc:sldMk cId="470996302" sldId="269"/>
            <ac:spMk id="4098" creationId="{E9D88917-6E5B-4B0A-BEFD-93374C628681}"/>
          </ac:spMkLst>
        </pc:spChg>
        <pc:picChg chg="del">
          <ac:chgData name="Bill Forsyth" userId="1cb217c1-60f6-446c-beb4-fa767fa80af6" providerId="ADAL" clId="{98FCEB68-DBDB-452F-826D-AFB1ADE3130D}" dt="2022-10-10T12:39:20.670" v="2774" actId="478"/>
          <ac:picMkLst>
            <pc:docMk/>
            <pc:sldMk cId="470996302" sldId="269"/>
            <ac:picMk id="2" creationId="{21079D8B-CAD3-C10A-472F-B0BDB194783C}"/>
          </ac:picMkLst>
        </pc:picChg>
        <pc:picChg chg="add mod">
          <ac:chgData name="Bill Forsyth" userId="1cb217c1-60f6-446c-beb4-fa767fa80af6" providerId="ADAL" clId="{98FCEB68-DBDB-452F-826D-AFB1ADE3130D}" dt="2022-10-10T12:40:01.988" v="2855" actId="1076"/>
          <ac:picMkLst>
            <pc:docMk/>
            <pc:sldMk cId="470996302" sldId="269"/>
            <ac:picMk id="5122" creationId="{655A26EF-635B-5705-9316-E33169068191}"/>
          </ac:picMkLst>
        </pc:picChg>
      </pc:sldChg>
      <pc:sldChg chg="modSp add mod">
        <pc:chgData name="Bill Forsyth" userId="1cb217c1-60f6-446c-beb4-fa767fa80af6" providerId="ADAL" clId="{98FCEB68-DBDB-452F-826D-AFB1ADE3130D}" dt="2022-10-10T13:12:47.008" v="3517" actId="20577"/>
        <pc:sldMkLst>
          <pc:docMk/>
          <pc:sldMk cId="3010202990" sldId="270"/>
        </pc:sldMkLst>
        <pc:spChg chg="mod">
          <ac:chgData name="Bill Forsyth" userId="1cb217c1-60f6-446c-beb4-fa767fa80af6" providerId="ADAL" clId="{98FCEB68-DBDB-452F-826D-AFB1ADE3130D}" dt="2022-10-10T13:12:32.136" v="3486" actId="20577"/>
          <ac:spMkLst>
            <pc:docMk/>
            <pc:sldMk cId="3010202990" sldId="270"/>
            <ac:spMk id="4098" creationId="{E9D88917-6E5B-4B0A-BEFD-93374C628681}"/>
          </ac:spMkLst>
        </pc:spChg>
        <pc:spChg chg="mod">
          <ac:chgData name="Bill Forsyth" userId="1cb217c1-60f6-446c-beb4-fa767fa80af6" providerId="ADAL" clId="{98FCEB68-DBDB-452F-826D-AFB1ADE3130D}" dt="2022-10-10T13:12:47.008" v="3517" actId="20577"/>
          <ac:spMkLst>
            <pc:docMk/>
            <pc:sldMk cId="3010202990" sldId="270"/>
            <ac:spMk id="4099" creationId="{FCF70CAB-93C6-4177-8AA0-2069F145DF5E}"/>
          </ac:spMkLst>
        </pc:spChg>
      </pc:sldChg>
      <pc:sldChg chg="modSp add mod modNotesTx">
        <pc:chgData name="Bill Forsyth" userId="1cb217c1-60f6-446c-beb4-fa767fa80af6" providerId="ADAL" clId="{98FCEB68-DBDB-452F-826D-AFB1ADE3130D}" dt="2022-10-10T13:18:20.827" v="3981" actId="20577"/>
        <pc:sldMkLst>
          <pc:docMk/>
          <pc:sldMk cId="126659725" sldId="271"/>
        </pc:sldMkLst>
        <pc:spChg chg="mod">
          <ac:chgData name="Bill Forsyth" userId="1cb217c1-60f6-446c-beb4-fa767fa80af6" providerId="ADAL" clId="{98FCEB68-DBDB-452F-826D-AFB1ADE3130D}" dt="2022-10-10T13:14:35.387" v="3557" actId="20577"/>
          <ac:spMkLst>
            <pc:docMk/>
            <pc:sldMk cId="126659725" sldId="271"/>
            <ac:spMk id="4098" creationId="{E9D88917-6E5B-4B0A-BEFD-93374C628681}"/>
          </ac:spMkLst>
        </pc:spChg>
        <pc:spChg chg="mod">
          <ac:chgData name="Bill Forsyth" userId="1cb217c1-60f6-446c-beb4-fa767fa80af6" providerId="ADAL" clId="{98FCEB68-DBDB-452F-826D-AFB1ADE3130D}" dt="2022-10-10T13:17:36.716" v="3916" actId="313"/>
          <ac:spMkLst>
            <pc:docMk/>
            <pc:sldMk cId="126659725" sldId="271"/>
            <ac:spMk id="4099" creationId="{FCF70CAB-93C6-4177-8AA0-2069F145DF5E}"/>
          </ac:spMkLst>
        </pc:spChg>
      </pc:sldChg>
      <pc:sldChg chg="modSp add mod">
        <pc:chgData name="Bill Forsyth" userId="1cb217c1-60f6-446c-beb4-fa767fa80af6" providerId="ADAL" clId="{98FCEB68-DBDB-452F-826D-AFB1ADE3130D}" dt="2022-10-10T13:18:51.281" v="4023" actId="20577"/>
        <pc:sldMkLst>
          <pc:docMk/>
          <pc:sldMk cId="3068701501" sldId="272"/>
        </pc:sldMkLst>
        <pc:spChg chg="mod">
          <ac:chgData name="Bill Forsyth" userId="1cb217c1-60f6-446c-beb4-fa767fa80af6" providerId="ADAL" clId="{98FCEB68-DBDB-452F-826D-AFB1ADE3130D}" dt="2022-10-10T13:18:44.593" v="4007" actId="20577"/>
          <ac:spMkLst>
            <pc:docMk/>
            <pc:sldMk cId="3068701501" sldId="272"/>
            <ac:spMk id="4098" creationId="{E9D88917-6E5B-4B0A-BEFD-93374C628681}"/>
          </ac:spMkLst>
        </pc:spChg>
        <pc:spChg chg="mod">
          <ac:chgData name="Bill Forsyth" userId="1cb217c1-60f6-446c-beb4-fa767fa80af6" providerId="ADAL" clId="{98FCEB68-DBDB-452F-826D-AFB1ADE3130D}" dt="2022-10-10T13:18:51.281" v="4023" actId="20577"/>
          <ac:spMkLst>
            <pc:docMk/>
            <pc:sldMk cId="3068701501" sldId="272"/>
            <ac:spMk id="4099" creationId="{FCF70CAB-93C6-4177-8AA0-2069F145DF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9A150-38CD-43F4-8970-2A779965A4A9}" type="datetimeFigureOut">
              <a:rPr lang="en-GB" smtClean="0"/>
              <a:t>10/10/2022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E0A22-5AD6-4FB8-9911-01BE7AF883B2}" type="slidenum">
              <a:rPr lang="en-GB" smtClean="0"/>
              <a:t>‹#›</a:t>
            </a:fld>
            <a:endParaRPr lang="en-GB"/>
          </a:p>
        </p:txBody>
      </p:sp>
    </p:spTree>
    <p:extLst>
      <p:ext uri="{BB962C8B-B14F-4D97-AF65-F5344CB8AC3E}">
        <p14:creationId xmlns:p14="http://schemas.microsoft.com/office/powerpoint/2010/main" val="355134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to the workboat association for the invitation and opportunity to speak today and provide some insight into the cross over between MCA and the health and safety executive but , id quickly like to take the time to briefly discuss a third government body </a:t>
            </a:r>
            <a:r>
              <a:rPr lang="en-GB" dirty="0" err="1"/>
              <a:t>whos</a:t>
            </a:r>
            <a:r>
              <a:rPr lang="en-GB" dirty="0"/>
              <a:t> work also more often than not overlaps both HSE and MCA workstreams</a:t>
            </a:r>
          </a:p>
          <a:p>
            <a:endParaRPr lang="en-GB" dirty="0"/>
          </a:p>
          <a:p>
            <a:r>
              <a:rPr lang="en-GB" dirty="0"/>
              <a:t>MAIB co located with MCA , principle role is the investigation of incidents to UK ships globally, non UK ships within UK territorial limits , publish findings in a journal  / report with recommendations , they do not apportion blame or seek to prosecute through the courts  , two of the above bodies </a:t>
            </a:r>
            <a:r>
              <a:rPr lang="en-GB" dirty="0" err="1"/>
              <a:t>bodies</a:t>
            </a:r>
            <a:r>
              <a:rPr lang="en-GB" dirty="0"/>
              <a:t> are regulators , </a:t>
            </a:r>
          </a:p>
        </p:txBody>
      </p:sp>
      <p:sp>
        <p:nvSpPr>
          <p:cNvPr id="4" name="Slide Number Placeholder 3"/>
          <p:cNvSpPr>
            <a:spLocks noGrp="1"/>
          </p:cNvSpPr>
          <p:nvPr>
            <p:ph type="sldNum" sz="quarter" idx="5"/>
          </p:nvPr>
        </p:nvSpPr>
        <p:spPr/>
        <p:txBody>
          <a:bodyPr/>
          <a:lstStyle/>
          <a:p>
            <a:fld id="{913E0A22-5AD6-4FB8-9911-01BE7AF883B2}" type="slidenum">
              <a:rPr lang="en-GB" smtClean="0"/>
              <a:t>1</a:t>
            </a:fld>
            <a:endParaRPr lang="en-GB"/>
          </a:p>
        </p:txBody>
      </p:sp>
    </p:spTree>
    <p:extLst>
      <p:ext uri="{BB962C8B-B14F-4D97-AF65-F5344CB8AC3E}">
        <p14:creationId xmlns:p14="http://schemas.microsoft.com/office/powerpoint/2010/main" val="3141943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OPEN OWA Flowchart </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10</a:t>
            </a:fld>
            <a:endParaRPr lang="en-GB" altLang="en-US"/>
          </a:p>
        </p:txBody>
      </p:sp>
    </p:spTree>
    <p:extLst>
      <p:ext uri="{BB962C8B-B14F-4D97-AF65-F5344CB8AC3E}">
        <p14:creationId xmlns:p14="http://schemas.microsoft.com/office/powerpoint/2010/main" val="324301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When is the OWA used for guidance and referral , to be honest this is more often than not as a result of an incident  / accident onboard vessel UK or not . Within UK waters or to a seafarer or other person supernumerary onboard a vessel or work platform  various BUZZ WORDS </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When is the OWA used for guidance and referral , to be honest this is more often than not as a result of an incident  / accident onboard vessel UK or not . Within UK waters or to a seafarer or other person supernumerary onboard a vessel or work platform  various BUZZ WORDS </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12</a:t>
            </a:fld>
            <a:endParaRPr lang="en-GB" altLang="en-US"/>
          </a:p>
        </p:txBody>
      </p:sp>
    </p:spTree>
    <p:extLst>
      <p:ext uri="{BB962C8B-B14F-4D97-AF65-F5344CB8AC3E}">
        <p14:creationId xmlns:p14="http://schemas.microsoft.com/office/powerpoint/2010/main" val="293272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14</a:t>
            </a:fld>
            <a:endParaRPr lang="en-GB" altLang="en-US"/>
          </a:p>
        </p:txBody>
      </p:sp>
    </p:spTree>
    <p:extLst>
      <p:ext uri="{BB962C8B-B14F-4D97-AF65-F5344CB8AC3E}">
        <p14:creationId xmlns:p14="http://schemas.microsoft.com/office/powerpoint/2010/main" val="4243260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Inland waters , passenger vessels , workboats in land </a:t>
            </a:r>
            <a:r>
              <a:rPr lang="en-US" altLang="en-US" dirty="0" err="1"/>
              <a:t>etc</a:t>
            </a:r>
            <a:r>
              <a:rPr lang="en-US" altLang="en-US" dirty="0"/>
              <a:t> </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15</a:t>
            </a:fld>
            <a:endParaRPr lang="en-GB" altLang="en-US"/>
          </a:p>
        </p:txBody>
      </p:sp>
    </p:spTree>
    <p:extLst>
      <p:ext uri="{BB962C8B-B14F-4D97-AF65-F5344CB8AC3E}">
        <p14:creationId xmlns:p14="http://schemas.microsoft.com/office/powerpoint/2010/main" val="155920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Inland waters , passenger vessels , workboats in land </a:t>
            </a:r>
            <a:r>
              <a:rPr lang="en-US" altLang="en-US" dirty="0" err="1"/>
              <a:t>etc</a:t>
            </a:r>
            <a:r>
              <a:rPr lang="en-US" altLang="en-US" dirty="0"/>
              <a:t> </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16</a:t>
            </a:fld>
            <a:endParaRPr lang="en-GB" altLang="en-US"/>
          </a:p>
        </p:txBody>
      </p:sp>
    </p:spTree>
    <p:extLst>
      <p:ext uri="{BB962C8B-B14F-4D97-AF65-F5344CB8AC3E}">
        <p14:creationId xmlns:p14="http://schemas.microsoft.com/office/powerpoint/2010/main" val="427673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The MOU is the main agreement between the Chief Executives of the three bodies , and is a formal agreement to work together as and when required . However the fine detail of how each body will work together is held in a separate document referred to as an operational work agreement OWA</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The OWA provides the finer detail on how each body will work together , and when necessary who will take the lead   </a:t>
            </a:r>
            <a:r>
              <a:rPr lang="en-US" altLang="en-US" b="1" dirty="0"/>
              <a:t>MORE LATER </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3</a:t>
            </a:fld>
            <a:endParaRPr lang="en-GB" altLang="en-US"/>
          </a:p>
        </p:txBody>
      </p:sp>
    </p:spTree>
    <p:extLst>
      <p:ext uri="{BB962C8B-B14F-4D97-AF65-F5344CB8AC3E}">
        <p14:creationId xmlns:p14="http://schemas.microsoft.com/office/powerpoint/2010/main" val="426852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1" dirty="0">
                <a:highlight>
                  <a:srgbClr val="FFFF00"/>
                </a:highlight>
              </a:rPr>
              <a:t>Going back to first principles</a:t>
            </a:r>
            <a:endParaRPr lang="en-US" altLang="en-US" dirty="0"/>
          </a:p>
          <a:p>
            <a:pPr eaLnBrk="1" hangingPunct="1"/>
            <a:r>
              <a:rPr lang="en-US" altLang="en-US" b="1" dirty="0"/>
              <a:t>One body protects people and vessels . One protects people and places , </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4</a:t>
            </a:fld>
            <a:endParaRPr lang="en-GB" altLang="en-US"/>
          </a:p>
        </p:txBody>
      </p:sp>
    </p:spTree>
    <p:extLst>
      <p:ext uri="{BB962C8B-B14F-4D97-AF65-F5344CB8AC3E}">
        <p14:creationId xmlns:p14="http://schemas.microsoft.com/office/powerpoint/2010/main" val="13972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Secondary legislation Load line . Life saving and fire fighting , communications , training , safety management </a:t>
            </a:r>
            <a:r>
              <a:rPr lang="en-US" altLang="en-US" dirty="0" err="1"/>
              <a:t>etc</a:t>
            </a:r>
            <a:r>
              <a:rPr lang="en-US" altLang="en-US" dirty="0"/>
              <a:t> , </a:t>
            </a:r>
          </a:p>
          <a:p>
            <a:pPr eaLnBrk="1" hangingPunct="1"/>
            <a:r>
              <a:rPr lang="en-US" altLang="en-US" b="1" dirty="0"/>
              <a:t>Ship , a vessel to transport a cargo from one location to another …………… a workplace yes but also a space providing accommodation, food,  power, leisure in various areas. </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5</a:t>
            </a:fld>
            <a:endParaRPr lang="en-GB" altLang="en-US"/>
          </a:p>
        </p:txBody>
      </p:sp>
    </p:spTree>
    <p:extLst>
      <p:ext uri="{BB962C8B-B14F-4D97-AF65-F5344CB8AC3E}">
        <p14:creationId xmlns:p14="http://schemas.microsoft.com/office/powerpoint/2010/main" val="400581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Health and safety at work, secondary RIDDOR , COSH , LOLER , </a:t>
            </a:r>
            <a:r>
              <a:rPr lang="en-US" altLang="en-US" dirty="0" err="1"/>
              <a:t>etc</a:t>
            </a:r>
            <a:r>
              <a:rPr lang="en-US" altLang="en-US" dirty="0"/>
              <a:t> </a:t>
            </a:r>
            <a:r>
              <a:rPr lang="en-US" altLang="en-US" dirty="0" err="1"/>
              <a:t>etc</a:t>
            </a:r>
            <a:r>
              <a:rPr lang="en-US" altLang="en-US" dirty="0"/>
              <a:t> </a:t>
            </a:r>
            <a:r>
              <a:rPr lang="en-US" altLang="en-US" dirty="0" err="1"/>
              <a:t>etc</a:t>
            </a:r>
            <a:endParaRPr lang="en-US" altLang="en-US" dirty="0"/>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6</a:t>
            </a:fld>
            <a:endParaRPr lang="en-GB" altLang="en-US"/>
          </a:p>
        </p:txBody>
      </p:sp>
    </p:spTree>
    <p:extLst>
      <p:ext uri="{BB962C8B-B14F-4D97-AF65-F5344CB8AC3E}">
        <p14:creationId xmlns:p14="http://schemas.microsoft.com/office/powerpoint/2010/main" val="158901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Oil and gas    things no longer simple, the boundary between workplace and simple transportation medium becomes confused </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7</a:t>
            </a:fld>
            <a:endParaRPr lang="en-GB" altLang="en-US"/>
          </a:p>
        </p:txBody>
      </p:sp>
    </p:spTree>
    <p:extLst>
      <p:ext uri="{BB962C8B-B14F-4D97-AF65-F5344CB8AC3E}">
        <p14:creationId xmlns:p14="http://schemas.microsoft.com/office/powerpoint/2010/main" val="2823474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Oil and gas </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8</a:t>
            </a:fld>
            <a:endParaRPr lang="en-GB" altLang="en-US"/>
          </a:p>
        </p:txBody>
      </p:sp>
    </p:spTree>
    <p:extLst>
      <p:ext uri="{BB962C8B-B14F-4D97-AF65-F5344CB8AC3E}">
        <p14:creationId xmlns:p14="http://schemas.microsoft.com/office/powerpoint/2010/main" val="407252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53C727F-473B-4A24-A4ED-0A54DC0C4A5F}"/>
              </a:ext>
            </a:extLst>
          </p:cNvPr>
          <p:cNvSpPr>
            <a:spLocks noGrp="1" noRot="1" noChangeAspect="1" noChangeArrowheads="1" noTextEdit="1"/>
          </p:cNvSpPr>
          <p:nvPr>
            <p:ph type="sldImg"/>
          </p:nvPr>
        </p:nvSpPr>
        <p:spPr>
          <a:xfrm>
            <a:off x="381000" y="685800"/>
            <a:ext cx="6096000" cy="3429000"/>
          </a:xfrm>
          <a:ln/>
        </p:spPr>
      </p:sp>
      <p:sp>
        <p:nvSpPr>
          <p:cNvPr id="5123" name="Notes Placeholder 2">
            <a:extLst>
              <a:ext uri="{FF2B5EF4-FFF2-40B4-BE49-F238E27FC236}">
                <a16:creationId xmlns:a16="http://schemas.microsoft.com/office/drawing/2014/main" id="{028E4757-EDBA-4CE5-96B6-47830D12C5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Offshore renewable / clean energy sources </a:t>
            </a:r>
          </a:p>
        </p:txBody>
      </p:sp>
      <p:sp>
        <p:nvSpPr>
          <p:cNvPr id="5124" name="Slide Number Placeholder 3">
            <a:extLst>
              <a:ext uri="{FF2B5EF4-FFF2-40B4-BE49-F238E27FC236}">
                <a16:creationId xmlns:a16="http://schemas.microsoft.com/office/drawing/2014/main" id="{0B9E66D5-08CC-4CD8-B297-78543B218B6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A8A99B-BEDD-4979-A798-FA571041299A}" type="slidenum">
              <a:rPr lang="en-GB" altLang="en-US" smtClean="0"/>
              <a:pPr/>
              <a:t>9</a:t>
            </a:fld>
            <a:endParaRPr lang="en-GB" altLang="en-US"/>
          </a:p>
        </p:txBody>
      </p:sp>
    </p:spTree>
    <p:extLst>
      <p:ext uri="{BB962C8B-B14F-4D97-AF65-F5344CB8AC3E}">
        <p14:creationId xmlns:p14="http://schemas.microsoft.com/office/powerpoint/2010/main" val="60536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8C66-47D2-828F-6B9A-8ACD2D52BA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9D98D6-69FD-28F6-CA0E-1401C4EB0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E5A7FBE-08C3-A11F-C045-1BEB6BBB167C}"/>
              </a:ext>
            </a:extLst>
          </p:cNvPr>
          <p:cNvSpPr>
            <a:spLocks noGrp="1"/>
          </p:cNvSpPr>
          <p:nvPr>
            <p:ph type="dt" sz="half" idx="10"/>
          </p:nvPr>
        </p:nvSpPr>
        <p:spPr/>
        <p:txBody>
          <a:bodyPr/>
          <a:lstStyle/>
          <a:p>
            <a:fld id="{A46B9EFF-AD6E-4BDC-9612-45ABE079EE13}" type="datetimeFigureOut">
              <a:rPr lang="en-GB" smtClean="0"/>
              <a:t>10/10/2022</a:t>
            </a:fld>
            <a:endParaRPr lang="en-GB"/>
          </a:p>
        </p:txBody>
      </p:sp>
      <p:sp>
        <p:nvSpPr>
          <p:cNvPr id="5" name="Footer Placeholder 4">
            <a:extLst>
              <a:ext uri="{FF2B5EF4-FFF2-40B4-BE49-F238E27FC236}">
                <a16:creationId xmlns:a16="http://schemas.microsoft.com/office/drawing/2014/main" id="{08BC728F-2617-E85B-563A-B1C12B3AB4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93DB80-132C-0E62-CA2D-677F68B633B0}"/>
              </a:ext>
            </a:extLst>
          </p:cNvPr>
          <p:cNvSpPr>
            <a:spLocks noGrp="1"/>
          </p:cNvSpPr>
          <p:nvPr>
            <p:ph type="sldNum" sz="quarter" idx="12"/>
          </p:nvPr>
        </p:nvSpPr>
        <p:spPr/>
        <p:txBody>
          <a:bodyPr/>
          <a:lstStyle/>
          <a:p>
            <a:fld id="{B7E54503-72CF-4DAF-9AC8-D0E75D0BD5DF}" type="slidenum">
              <a:rPr lang="en-GB" smtClean="0"/>
              <a:t>‹#›</a:t>
            </a:fld>
            <a:endParaRPr lang="en-GB"/>
          </a:p>
        </p:txBody>
      </p:sp>
    </p:spTree>
    <p:extLst>
      <p:ext uri="{BB962C8B-B14F-4D97-AF65-F5344CB8AC3E}">
        <p14:creationId xmlns:p14="http://schemas.microsoft.com/office/powerpoint/2010/main" val="197041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EE52-1FFC-BA7A-5107-2B13163F18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7B41EF-EC0B-FC20-2F13-158B4753ED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59254-DCB1-90C6-169C-BFD02B2F486B}"/>
              </a:ext>
            </a:extLst>
          </p:cNvPr>
          <p:cNvSpPr>
            <a:spLocks noGrp="1"/>
          </p:cNvSpPr>
          <p:nvPr>
            <p:ph type="dt" sz="half" idx="10"/>
          </p:nvPr>
        </p:nvSpPr>
        <p:spPr/>
        <p:txBody>
          <a:bodyPr/>
          <a:lstStyle/>
          <a:p>
            <a:fld id="{A46B9EFF-AD6E-4BDC-9612-45ABE079EE13}" type="datetimeFigureOut">
              <a:rPr lang="en-GB" smtClean="0"/>
              <a:t>10/10/2022</a:t>
            </a:fld>
            <a:endParaRPr lang="en-GB"/>
          </a:p>
        </p:txBody>
      </p:sp>
      <p:sp>
        <p:nvSpPr>
          <p:cNvPr id="5" name="Footer Placeholder 4">
            <a:extLst>
              <a:ext uri="{FF2B5EF4-FFF2-40B4-BE49-F238E27FC236}">
                <a16:creationId xmlns:a16="http://schemas.microsoft.com/office/drawing/2014/main" id="{56FBD2EB-24A4-5E45-38AA-D24BBA3E68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290403-556D-C20D-0F8F-325F8AA7B177}"/>
              </a:ext>
            </a:extLst>
          </p:cNvPr>
          <p:cNvSpPr>
            <a:spLocks noGrp="1"/>
          </p:cNvSpPr>
          <p:nvPr>
            <p:ph type="sldNum" sz="quarter" idx="12"/>
          </p:nvPr>
        </p:nvSpPr>
        <p:spPr/>
        <p:txBody>
          <a:bodyPr/>
          <a:lstStyle/>
          <a:p>
            <a:fld id="{B7E54503-72CF-4DAF-9AC8-D0E75D0BD5DF}" type="slidenum">
              <a:rPr lang="en-GB" smtClean="0"/>
              <a:t>‹#›</a:t>
            </a:fld>
            <a:endParaRPr lang="en-GB"/>
          </a:p>
        </p:txBody>
      </p:sp>
    </p:spTree>
    <p:extLst>
      <p:ext uri="{BB962C8B-B14F-4D97-AF65-F5344CB8AC3E}">
        <p14:creationId xmlns:p14="http://schemas.microsoft.com/office/powerpoint/2010/main" val="2205748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DD1D91-21FD-DEB1-01BF-2C9DC961FC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90F439-BD1D-8DEF-F8F0-00CD46B956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EEACE7-E781-C00B-1F0C-21114749427A}"/>
              </a:ext>
            </a:extLst>
          </p:cNvPr>
          <p:cNvSpPr>
            <a:spLocks noGrp="1"/>
          </p:cNvSpPr>
          <p:nvPr>
            <p:ph type="dt" sz="half" idx="10"/>
          </p:nvPr>
        </p:nvSpPr>
        <p:spPr/>
        <p:txBody>
          <a:bodyPr/>
          <a:lstStyle/>
          <a:p>
            <a:fld id="{A46B9EFF-AD6E-4BDC-9612-45ABE079EE13}" type="datetimeFigureOut">
              <a:rPr lang="en-GB" smtClean="0"/>
              <a:t>10/10/2022</a:t>
            </a:fld>
            <a:endParaRPr lang="en-GB"/>
          </a:p>
        </p:txBody>
      </p:sp>
      <p:sp>
        <p:nvSpPr>
          <p:cNvPr id="5" name="Footer Placeholder 4">
            <a:extLst>
              <a:ext uri="{FF2B5EF4-FFF2-40B4-BE49-F238E27FC236}">
                <a16:creationId xmlns:a16="http://schemas.microsoft.com/office/drawing/2014/main" id="{BA42DDF9-B3F2-ACE8-2DCA-F6AD13875C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A54BF9-3FEC-3023-8435-3D371838D930}"/>
              </a:ext>
            </a:extLst>
          </p:cNvPr>
          <p:cNvSpPr>
            <a:spLocks noGrp="1"/>
          </p:cNvSpPr>
          <p:nvPr>
            <p:ph type="sldNum" sz="quarter" idx="12"/>
          </p:nvPr>
        </p:nvSpPr>
        <p:spPr/>
        <p:txBody>
          <a:bodyPr/>
          <a:lstStyle/>
          <a:p>
            <a:fld id="{B7E54503-72CF-4DAF-9AC8-D0E75D0BD5DF}" type="slidenum">
              <a:rPr lang="en-GB" smtClean="0"/>
              <a:t>‹#›</a:t>
            </a:fld>
            <a:endParaRPr lang="en-GB"/>
          </a:p>
        </p:txBody>
      </p:sp>
    </p:spTree>
    <p:extLst>
      <p:ext uri="{BB962C8B-B14F-4D97-AF65-F5344CB8AC3E}">
        <p14:creationId xmlns:p14="http://schemas.microsoft.com/office/powerpoint/2010/main" val="1595338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a16="http://schemas.microsoft.com/office/drawing/2014/main" id="{1128A50F-235D-4BE2-A0AB-56F0DE6D564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57BFE3D-4D1C-4112-B65F-A04DA6472E5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DB6AA19-CB5E-4EFF-9429-0850761375DE}"/>
              </a:ext>
            </a:extLst>
          </p:cNvPr>
          <p:cNvSpPr>
            <a:spLocks noGrp="1" noChangeArrowheads="1"/>
          </p:cNvSpPr>
          <p:nvPr>
            <p:ph type="sldNum" sz="quarter" idx="12"/>
          </p:nvPr>
        </p:nvSpPr>
        <p:spPr>
          <a:ln/>
        </p:spPr>
        <p:txBody>
          <a:bodyPr/>
          <a:lstStyle>
            <a:lvl1pPr>
              <a:defRPr/>
            </a:lvl1pPr>
          </a:lstStyle>
          <a:p>
            <a:pPr>
              <a:defRPr/>
            </a:pPr>
            <a:fld id="{1F1EFB81-BCBE-45B2-96FB-BF7C844605DC}" type="slidenum">
              <a:rPr lang="en-GB" altLang="en-US"/>
              <a:pPr>
                <a:defRPr/>
              </a:pPr>
              <a:t>‹#›</a:t>
            </a:fld>
            <a:endParaRPr lang="en-GB" altLang="en-US"/>
          </a:p>
        </p:txBody>
      </p:sp>
    </p:spTree>
    <p:extLst>
      <p:ext uri="{BB962C8B-B14F-4D97-AF65-F5344CB8AC3E}">
        <p14:creationId xmlns:p14="http://schemas.microsoft.com/office/powerpoint/2010/main" val="2053370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7149-69A6-F7ED-CB9F-1A04437A74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1C2498-6895-C037-32EE-6550660976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248EEE-FA7C-609A-DD8D-76FCCD8CB952}"/>
              </a:ext>
            </a:extLst>
          </p:cNvPr>
          <p:cNvSpPr>
            <a:spLocks noGrp="1"/>
          </p:cNvSpPr>
          <p:nvPr>
            <p:ph type="dt" sz="half" idx="10"/>
          </p:nvPr>
        </p:nvSpPr>
        <p:spPr/>
        <p:txBody>
          <a:bodyPr/>
          <a:lstStyle/>
          <a:p>
            <a:fld id="{A46B9EFF-AD6E-4BDC-9612-45ABE079EE13}" type="datetimeFigureOut">
              <a:rPr lang="en-GB" smtClean="0"/>
              <a:t>10/10/2022</a:t>
            </a:fld>
            <a:endParaRPr lang="en-GB"/>
          </a:p>
        </p:txBody>
      </p:sp>
      <p:sp>
        <p:nvSpPr>
          <p:cNvPr id="5" name="Footer Placeholder 4">
            <a:extLst>
              <a:ext uri="{FF2B5EF4-FFF2-40B4-BE49-F238E27FC236}">
                <a16:creationId xmlns:a16="http://schemas.microsoft.com/office/drawing/2014/main" id="{AF3741D1-5939-A87C-D520-35D94FA50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6CD4C8-C8E7-CE3E-B9CF-37C35BF49831}"/>
              </a:ext>
            </a:extLst>
          </p:cNvPr>
          <p:cNvSpPr>
            <a:spLocks noGrp="1"/>
          </p:cNvSpPr>
          <p:nvPr>
            <p:ph type="sldNum" sz="quarter" idx="12"/>
          </p:nvPr>
        </p:nvSpPr>
        <p:spPr/>
        <p:txBody>
          <a:bodyPr/>
          <a:lstStyle/>
          <a:p>
            <a:fld id="{B7E54503-72CF-4DAF-9AC8-D0E75D0BD5DF}" type="slidenum">
              <a:rPr lang="en-GB" smtClean="0"/>
              <a:t>‹#›</a:t>
            </a:fld>
            <a:endParaRPr lang="en-GB"/>
          </a:p>
        </p:txBody>
      </p:sp>
    </p:spTree>
    <p:extLst>
      <p:ext uri="{BB962C8B-B14F-4D97-AF65-F5344CB8AC3E}">
        <p14:creationId xmlns:p14="http://schemas.microsoft.com/office/powerpoint/2010/main" val="3970733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9CFE-E158-FC98-24F3-583CFF4197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1717E5-4743-23AF-769D-542092F4B2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6412B2-C4F0-CFD0-F75D-A748275D1311}"/>
              </a:ext>
            </a:extLst>
          </p:cNvPr>
          <p:cNvSpPr>
            <a:spLocks noGrp="1"/>
          </p:cNvSpPr>
          <p:nvPr>
            <p:ph type="dt" sz="half" idx="10"/>
          </p:nvPr>
        </p:nvSpPr>
        <p:spPr/>
        <p:txBody>
          <a:bodyPr/>
          <a:lstStyle/>
          <a:p>
            <a:fld id="{A46B9EFF-AD6E-4BDC-9612-45ABE079EE13}" type="datetimeFigureOut">
              <a:rPr lang="en-GB" smtClean="0"/>
              <a:t>10/10/2022</a:t>
            </a:fld>
            <a:endParaRPr lang="en-GB"/>
          </a:p>
        </p:txBody>
      </p:sp>
      <p:sp>
        <p:nvSpPr>
          <p:cNvPr id="5" name="Footer Placeholder 4">
            <a:extLst>
              <a:ext uri="{FF2B5EF4-FFF2-40B4-BE49-F238E27FC236}">
                <a16:creationId xmlns:a16="http://schemas.microsoft.com/office/drawing/2014/main" id="{72DDDE40-805E-D989-89E1-133AAC6E5E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21239-FB6A-79DC-C7E9-8E01CA15D349}"/>
              </a:ext>
            </a:extLst>
          </p:cNvPr>
          <p:cNvSpPr>
            <a:spLocks noGrp="1"/>
          </p:cNvSpPr>
          <p:nvPr>
            <p:ph type="sldNum" sz="quarter" idx="12"/>
          </p:nvPr>
        </p:nvSpPr>
        <p:spPr/>
        <p:txBody>
          <a:bodyPr/>
          <a:lstStyle/>
          <a:p>
            <a:fld id="{B7E54503-72CF-4DAF-9AC8-D0E75D0BD5DF}" type="slidenum">
              <a:rPr lang="en-GB" smtClean="0"/>
              <a:t>‹#›</a:t>
            </a:fld>
            <a:endParaRPr lang="en-GB"/>
          </a:p>
        </p:txBody>
      </p:sp>
    </p:spTree>
    <p:extLst>
      <p:ext uri="{BB962C8B-B14F-4D97-AF65-F5344CB8AC3E}">
        <p14:creationId xmlns:p14="http://schemas.microsoft.com/office/powerpoint/2010/main" val="110872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083F-6FE7-6400-2931-AD0453BEEE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F6B6AA-4202-459E-E287-0114B4658B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3C0111-DBDA-5D13-6A82-7770411BCD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B52835-7C26-073B-4AE5-6C6A49A12407}"/>
              </a:ext>
            </a:extLst>
          </p:cNvPr>
          <p:cNvSpPr>
            <a:spLocks noGrp="1"/>
          </p:cNvSpPr>
          <p:nvPr>
            <p:ph type="dt" sz="half" idx="10"/>
          </p:nvPr>
        </p:nvSpPr>
        <p:spPr/>
        <p:txBody>
          <a:bodyPr/>
          <a:lstStyle/>
          <a:p>
            <a:fld id="{A46B9EFF-AD6E-4BDC-9612-45ABE079EE13}" type="datetimeFigureOut">
              <a:rPr lang="en-GB" smtClean="0"/>
              <a:t>10/10/2022</a:t>
            </a:fld>
            <a:endParaRPr lang="en-GB"/>
          </a:p>
        </p:txBody>
      </p:sp>
      <p:sp>
        <p:nvSpPr>
          <p:cNvPr id="6" name="Footer Placeholder 5">
            <a:extLst>
              <a:ext uri="{FF2B5EF4-FFF2-40B4-BE49-F238E27FC236}">
                <a16:creationId xmlns:a16="http://schemas.microsoft.com/office/drawing/2014/main" id="{75B20727-6795-8D8B-3814-A3FE1DCECF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312AFC-9620-4BA6-99E4-906928ED9637}"/>
              </a:ext>
            </a:extLst>
          </p:cNvPr>
          <p:cNvSpPr>
            <a:spLocks noGrp="1"/>
          </p:cNvSpPr>
          <p:nvPr>
            <p:ph type="sldNum" sz="quarter" idx="12"/>
          </p:nvPr>
        </p:nvSpPr>
        <p:spPr/>
        <p:txBody>
          <a:bodyPr/>
          <a:lstStyle/>
          <a:p>
            <a:fld id="{B7E54503-72CF-4DAF-9AC8-D0E75D0BD5DF}" type="slidenum">
              <a:rPr lang="en-GB" smtClean="0"/>
              <a:t>‹#›</a:t>
            </a:fld>
            <a:endParaRPr lang="en-GB"/>
          </a:p>
        </p:txBody>
      </p:sp>
    </p:spTree>
    <p:extLst>
      <p:ext uri="{BB962C8B-B14F-4D97-AF65-F5344CB8AC3E}">
        <p14:creationId xmlns:p14="http://schemas.microsoft.com/office/powerpoint/2010/main" val="140220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3FECB-04D7-57D6-678F-D2CEABB3E8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A40CA3-C31C-E26B-4EBB-1ED004835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69EB7-2A8F-CFBF-CFE8-6E7FC9E008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C23EC8-A17D-ABE2-AA46-1A65924AA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CCAE4F-6F58-7FE1-1E88-05970BC967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5711A0-85F3-C07D-EC1E-FBFF5BCA6E10}"/>
              </a:ext>
            </a:extLst>
          </p:cNvPr>
          <p:cNvSpPr>
            <a:spLocks noGrp="1"/>
          </p:cNvSpPr>
          <p:nvPr>
            <p:ph type="dt" sz="half" idx="10"/>
          </p:nvPr>
        </p:nvSpPr>
        <p:spPr/>
        <p:txBody>
          <a:bodyPr/>
          <a:lstStyle/>
          <a:p>
            <a:fld id="{A46B9EFF-AD6E-4BDC-9612-45ABE079EE13}" type="datetimeFigureOut">
              <a:rPr lang="en-GB" smtClean="0"/>
              <a:t>10/10/2022</a:t>
            </a:fld>
            <a:endParaRPr lang="en-GB"/>
          </a:p>
        </p:txBody>
      </p:sp>
      <p:sp>
        <p:nvSpPr>
          <p:cNvPr id="8" name="Footer Placeholder 7">
            <a:extLst>
              <a:ext uri="{FF2B5EF4-FFF2-40B4-BE49-F238E27FC236}">
                <a16:creationId xmlns:a16="http://schemas.microsoft.com/office/drawing/2014/main" id="{5EC10DC5-003D-6FA8-DC8D-F54D9569E14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B1583B-0872-4B28-9F49-E7085AE8AFEC}"/>
              </a:ext>
            </a:extLst>
          </p:cNvPr>
          <p:cNvSpPr>
            <a:spLocks noGrp="1"/>
          </p:cNvSpPr>
          <p:nvPr>
            <p:ph type="sldNum" sz="quarter" idx="12"/>
          </p:nvPr>
        </p:nvSpPr>
        <p:spPr/>
        <p:txBody>
          <a:bodyPr/>
          <a:lstStyle/>
          <a:p>
            <a:fld id="{B7E54503-72CF-4DAF-9AC8-D0E75D0BD5DF}" type="slidenum">
              <a:rPr lang="en-GB" smtClean="0"/>
              <a:t>‹#›</a:t>
            </a:fld>
            <a:endParaRPr lang="en-GB"/>
          </a:p>
        </p:txBody>
      </p:sp>
    </p:spTree>
    <p:extLst>
      <p:ext uri="{BB962C8B-B14F-4D97-AF65-F5344CB8AC3E}">
        <p14:creationId xmlns:p14="http://schemas.microsoft.com/office/powerpoint/2010/main" val="250538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2EAF7-0B99-B285-32FF-572AC04383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D38CDF-1EBD-3983-4CA7-DE0A1D1C947F}"/>
              </a:ext>
            </a:extLst>
          </p:cNvPr>
          <p:cNvSpPr>
            <a:spLocks noGrp="1"/>
          </p:cNvSpPr>
          <p:nvPr>
            <p:ph type="dt" sz="half" idx="10"/>
          </p:nvPr>
        </p:nvSpPr>
        <p:spPr/>
        <p:txBody>
          <a:bodyPr/>
          <a:lstStyle/>
          <a:p>
            <a:fld id="{A46B9EFF-AD6E-4BDC-9612-45ABE079EE13}" type="datetimeFigureOut">
              <a:rPr lang="en-GB" smtClean="0"/>
              <a:t>10/10/2022</a:t>
            </a:fld>
            <a:endParaRPr lang="en-GB"/>
          </a:p>
        </p:txBody>
      </p:sp>
      <p:sp>
        <p:nvSpPr>
          <p:cNvPr id="4" name="Footer Placeholder 3">
            <a:extLst>
              <a:ext uri="{FF2B5EF4-FFF2-40B4-BE49-F238E27FC236}">
                <a16:creationId xmlns:a16="http://schemas.microsoft.com/office/drawing/2014/main" id="{599BC57A-9228-B56E-E138-73B8FC10E3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642BC57-649C-ECF4-95FA-D9BF26C180CD}"/>
              </a:ext>
            </a:extLst>
          </p:cNvPr>
          <p:cNvSpPr>
            <a:spLocks noGrp="1"/>
          </p:cNvSpPr>
          <p:nvPr>
            <p:ph type="sldNum" sz="quarter" idx="12"/>
          </p:nvPr>
        </p:nvSpPr>
        <p:spPr/>
        <p:txBody>
          <a:bodyPr/>
          <a:lstStyle/>
          <a:p>
            <a:fld id="{B7E54503-72CF-4DAF-9AC8-D0E75D0BD5DF}" type="slidenum">
              <a:rPr lang="en-GB" smtClean="0"/>
              <a:t>‹#›</a:t>
            </a:fld>
            <a:endParaRPr lang="en-GB"/>
          </a:p>
        </p:txBody>
      </p:sp>
    </p:spTree>
    <p:extLst>
      <p:ext uri="{BB962C8B-B14F-4D97-AF65-F5344CB8AC3E}">
        <p14:creationId xmlns:p14="http://schemas.microsoft.com/office/powerpoint/2010/main" val="331300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22AAD9-806E-2266-7DFD-89720B42464F}"/>
              </a:ext>
            </a:extLst>
          </p:cNvPr>
          <p:cNvSpPr>
            <a:spLocks noGrp="1"/>
          </p:cNvSpPr>
          <p:nvPr>
            <p:ph type="dt" sz="half" idx="10"/>
          </p:nvPr>
        </p:nvSpPr>
        <p:spPr/>
        <p:txBody>
          <a:bodyPr/>
          <a:lstStyle/>
          <a:p>
            <a:fld id="{A46B9EFF-AD6E-4BDC-9612-45ABE079EE13}" type="datetimeFigureOut">
              <a:rPr lang="en-GB" smtClean="0"/>
              <a:t>10/10/2022</a:t>
            </a:fld>
            <a:endParaRPr lang="en-GB"/>
          </a:p>
        </p:txBody>
      </p:sp>
      <p:sp>
        <p:nvSpPr>
          <p:cNvPr id="3" name="Footer Placeholder 2">
            <a:extLst>
              <a:ext uri="{FF2B5EF4-FFF2-40B4-BE49-F238E27FC236}">
                <a16:creationId xmlns:a16="http://schemas.microsoft.com/office/drawing/2014/main" id="{DB04EB08-C914-3D3A-2A37-4BED6C3E1E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6AFCF7C-379D-2928-51E4-B626E8FBEC94}"/>
              </a:ext>
            </a:extLst>
          </p:cNvPr>
          <p:cNvSpPr>
            <a:spLocks noGrp="1"/>
          </p:cNvSpPr>
          <p:nvPr>
            <p:ph type="sldNum" sz="quarter" idx="12"/>
          </p:nvPr>
        </p:nvSpPr>
        <p:spPr/>
        <p:txBody>
          <a:bodyPr/>
          <a:lstStyle/>
          <a:p>
            <a:fld id="{B7E54503-72CF-4DAF-9AC8-D0E75D0BD5DF}" type="slidenum">
              <a:rPr lang="en-GB" smtClean="0"/>
              <a:t>‹#›</a:t>
            </a:fld>
            <a:endParaRPr lang="en-GB"/>
          </a:p>
        </p:txBody>
      </p:sp>
    </p:spTree>
    <p:extLst>
      <p:ext uri="{BB962C8B-B14F-4D97-AF65-F5344CB8AC3E}">
        <p14:creationId xmlns:p14="http://schemas.microsoft.com/office/powerpoint/2010/main" val="143338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7AD78-BDF7-7CFA-9B58-FA25EA87D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B93DA59-4CE7-2EDB-9859-7D58115E6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72A894-8F7F-7A99-FABB-5C6CF5DBF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523A3-DC7E-640F-0EC2-2B00812E1091}"/>
              </a:ext>
            </a:extLst>
          </p:cNvPr>
          <p:cNvSpPr>
            <a:spLocks noGrp="1"/>
          </p:cNvSpPr>
          <p:nvPr>
            <p:ph type="dt" sz="half" idx="10"/>
          </p:nvPr>
        </p:nvSpPr>
        <p:spPr/>
        <p:txBody>
          <a:bodyPr/>
          <a:lstStyle/>
          <a:p>
            <a:fld id="{A46B9EFF-AD6E-4BDC-9612-45ABE079EE13}" type="datetimeFigureOut">
              <a:rPr lang="en-GB" smtClean="0"/>
              <a:t>10/10/2022</a:t>
            </a:fld>
            <a:endParaRPr lang="en-GB"/>
          </a:p>
        </p:txBody>
      </p:sp>
      <p:sp>
        <p:nvSpPr>
          <p:cNvPr id="6" name="Footer Placeholder 5">
            <a:extLst>
              <a:ext uri="{FF2B5EF4-FFF2-40B4-BE49-F238E27FC236}">
                <a16:creationId xmlns:a16="http://schemas.microsoft.com/office/drawing/2014/main" id="{618812F9-7DA4-28BE-C615-760F02B4A3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F84F22-BA6B-E5EA-DAC0-FC8B1985140A}"/>
              </a:ext>
            </a:extLst>
          </p:cNvPr>
          <p:cNvSpPr>
            <a:spLocks noGrp="1"/>
          </p:cNvSpPr>
          <p:nvPr>
            <p:ph type="sldNum" sz="quarter" idx="12"/>
          </p:nvPr>
        </p:nvSpPr>
        <p:spPr/>
        <p:txBody>
          <a:bodyPr/>
          <a:lstStyle/>
          <a:p>
            <a:fld id="{B7E54503-72CF-4DAF-9AC8-D0E75D0BD5DF}" type="slidenum">
              <a:rPr lang="en-GB" smtClean="0"/>
              <a:t>‹#›</a:t>
            </a:fld>
            <a:endParaRPr lang="en-GB"/>
          </a:p>
        </p:txBody>
      </p:sp>
    </p:spTree>
    <p:extLst>
      <p:ext uri="{BB962C8B-B14F-4D97-AF65-F5344CB8AC3E}">
        <p14:creationId xmlns:p14="http://schemas.microsoft.com/office/powerpoint/2010/main" val="381944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C585-30C7-B42F-0487-872AFB34D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E0C571-A0C1-0DC0-B983-6286B4BEF2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E21925-5CD9-DBD5-7C81-E738D0DA9D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96DE0-59BF-B297-5A50-17EF6F0E1514}"/>
              </a:ext>
            </a:extLst>
          </p:cNvPr>
          <p:cNvSpPr>
            <a:spLocks noGrp="1"/>
          </p:cNvSpPr>
          <p:nvPr>
            <p:ph type="dt" sz="half" idx="10"/>
          </p:nvPr>
        </p:nvSpPr>
        <p:spPr/>
        <p:txBody>
          <a:bodyPr/>
          <a:lstStyle/>
          <a:p>
            <a:fld id="{A46B9EFF-AD6E-4BDC-9612-45ABE079EE13}" type="datetimeFigureOut">
              <a:rPr lang="en-GB" smtClean="0"/>
              <a:t>10/10/2022</a:t>
            </a:fld>
            <a:endParaRPr lang="en-GB"/>
          </a:p>
        </p:txBody>
      </p:sp>
      <p:sp>
        <p:nvSpPr>
          <p:cNvPr id="6" name="Footer Placeholder 5">
            <a:extLst>
              <a:ext uri="{FF2B5EF4-FFF2-40B4-BE49-F238E27FC236}">
                <a16:creationId xmlns:a16="http://schemas.microsoft.com/office/drawing/2014/main" id="{3313EF67-8959-4BA1-E0C6-2844A40D17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0F4B0D-C1A4-2ED6-70B6-1BB19A9ABE49}"/>
              </a:ext>
            </a:extLst>
          </p:cNvPr>
          <p:cNvSpPr>
            <a:spLocks noGrp="1"/>
          </p:cNvSpPr>
          <p:nvPr>
            <p:ph type="sldNum" sz="quarter" idx="12"/>
          </p:nvPr>
        </p:nvSpPr>
        <p:spPr/>
        <p:txBody>
          <a:bodyPr/>
          <a:lstStyle/>
          <a:p>
            <a:fld id="{B7E54503-72CF-4DAF-9AC8-D0E75D0BD5DF}" type="slidenum">
              <a:rPr lang="en-GB" smtClean="0"/>
              <a:t>‹#›</a:t>
            </a:fld>
            <a:endParaRPr lang="en-GB"/>
          </a:p>
        </p:txBody>
      </p:sp>
    </p:spTree>
    <p:extLst>
      <p:ext uri="{BB962C8B-B14F-4D97-AF65-F5344CB8AC3E}">
        <p14:creationId xmlns:p14="http://schemas.microsoft.com/office/powerpoint/2010/main" val="66521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DB8BA4-D749-532B-37E7-DE97C8B5F2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92B6B4-901D-D281-C166-961792747C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E9189F-CE94-B3E3-3D5A-44D0D752E6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B9EFF-AD6E-4BDC-9612-45ABE079EE13}" type="datetimeFigureOut">
              <a:rPr lang="en-GB" smtClean="0"/>
              <a:t>10/10/2022</a:t>
            </a:fld>
            <a:endParaRPr lang="en-GB"/>
          </a:p>
        </p:txBody>
      </p:sp>
      <p:sp>
        <p:nvSpPr>
          <p:cNvPr id="5" name="Footer Placeholder 4">
            <a:extLst>
              <a:ext uri="{FF2B5EF4-FFF2-40B4-BE49-F238E27FC236}">
                <a16:creationId xmlns:a16="http://schemas.microsoft.com/office/drawing/2014/main" id="{CA941515-3876-0617-6FF0-E3234CD2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2AC1845-E1AF-E35A-86A6-345F49F40D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54503-72CF-4DAF-9AC8-D0E75D0BD5DF}" type="slidenum">
              <a:rPr lang="en-GB" smtClean="0"/>
              <a:t>‹#›</a:t>
            </a:fld>
            <a:endParaRPr lang="en-GB"/>
          </a:p>
        </p:txBody>
      </p:sp>
    </p:spTree>
    <p:extLst>
      <p:ext uri="{BB962C8B-B14F-4D97-AF65-F5344CB8AC3E}">
        <p14:creationId xmlns:p14="http://schemas.microsoft.com/office/powerpoint/2010/main" val="371236510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05286A9-C0B4-42ED-AFF0-C4F200DE8EF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7EC9B5FC-06BD-4059-B3D2-91F9A7BAA2FA}"/>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99332" name="Rectangle 4">
            <a:extLst>
              <a:ext uri="{FF2B5EF4-FFF2-40B4-BE49-F238E27FC236}">
                <a16:creationId xmlns:a16="http://schemas.microsoft.com/office/drawing/2014/main" id="{56B7FDA2-9B38-4155-BCE4-64D9031B7D10}"/>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GB"/>
          </a:p>
        </p:txBody>
      </p:sp>
      <p:sp>
        <p:nvSpPr>
          <p:cNvPr id="99333" name="Rectangle 5">
            <a:extLst>
              <a:ext uri="{FF2B5EF4-FFF2-40B4-BE49-F238E27FC236}">
                <a16:creationId xmlns:a16="http://schemas.microsoft.com/office/drawing/2014/main" id="{22287A26-E9D0-4CBA-AAC3-1B41610EA0A5}"/>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GB"/>
          </a:p>
        </p:txBody>
      </p:sp>
      <p:sp>
        <p:nvSpPr>
          <p:cNvPr id="99334" name="Rectangle 6">
            <a:extLst>
              <a:ext uri="{FF2B5EF4-FFF2-40B4-BE49-F238E27FC236}">
                <a16:creationId xmlns:a16="http://schemas.microsoft.com/office/drawing/2014/main" id="{80E5A96F-24EB-46B1-806E-DA21D4ED6784}"/>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BFE1D4F-8B55-4E90-8269-5930D3753F4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se.gov.uk/agency-agreements-memoranda-of-understanding-concordats/mou/mcamou.pdf"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gov.uk/government/publications/memorandum-of-understanding-between-hse-mca-and-maib/operational-working-agreement-between-hse-mca-and-maib"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memorandum-of-understanding-between-hse-mca-and-maib/operational-working-agreement-between-hse-mca-and-maib"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3551-B433-8EA4-60E8-5B20D06F5A6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B458DAF-0D90-7009-CCCF-BB824D7886A2}"/>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7C4B2EF8-862A-2F04-768F-F275101A5668}"/>
              </a:ext>
            </a:extLst>
          </p:cNvPr>
          <p:cNvPicPr>
            <a:picLocks noChangeAspect="1"/>
          </p:cNvPicPr>
          <p:nvPr/>
        </p:nvPicPr>
        <p:blipFill>
          <a:blip r:embed="rId3"/>
          <a:stretch>
            <a:fillRect/>
          </a:stretch>
        </p:blipFill>
        <p:spPr>
          <a:xfrm>
            <a:off x="690562" y="247650"/>
            <a:ext cx="10810875" cy="6362700"/>
          </a:xfrm>
          <a:prstGeom prst="rect">
            <a:avLst/>
          </a:prstGeom>
        </p:spPr>
      </p:pic>
    </p:spTree>
    <p:extLst>
      <p:ext uri="{BB962C8B-B14F-4D97-AF65-F5344CB8AC3E}">
        <p14:creationId xmlns:p14="http://schemas.microsoft.com/office/powerpoint/2010/main" val="110083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882869" y="1916114"/>
            <a:ext cx="9722069" cy="1368425"/>
          </a:xfrm>
        </p:spPr>
        <p:txBody>
          <a:bodyPr anchor="ctr"/>
          <a:lstStyle/>
          <a:p>
            <a:pPr eaLnBrk="1" hangingPunct="1"/>
            <a:r>
              <a:rPr lang="en-GB" altLang="en-US" sz="4000" b="1" dirty="0"/>
              <a:t>The Operational Work Agreement</a:t>
            </a:r>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2617941" y="3068877"/>
            <a:ext cx="6876788" cy="2818355"/>
          </a:xfrm>
        </p:spPr>
        <p:txBody>
          <a:bodyPr/>
          <a:lstStyle/>
          <a:p>
            <a:pPr marL="342900" indent="-342900" eaLnBrk="1" hangingPunct="1">
              <a:buFont typeface="Arial" panose="020B0604020202020204" pitchFamily="34" charset="0"/>
              <a:buChar char="•"/>
            </a:pPr>
            <a:r>
              <a:rPr lang="en-GB" altLang="en-US" i="1" dirty="0"/>
              <a:t>A fifteen page document outlining in general which government body can be recognised as the regulatory lead?</a:t>
            </a:r>
          </a:p>
          <a:p>
            <a:pPr marL="342900" indent="-342900" eaLnBrk="1" hangingPunct="1">
              <a:buFont typeface="Arial" panose="020B0604020202020204" pitchFamily="34" charset="0"/>
              <a:buChar char="•"/>
            </a:pPr>
            <a:endParaRPr lang="en-GB" altLang="en-US" i="1" dirty="0"/>
          </a:p>
          <a:p>
            <a:pPr eaLnBrk="1" hangingPunct="1"/>
            <a:r>
              <a:rPr lang="en-GB" altLang="en-US" i="1" dirty="0"/>
              <a:t>Example </a:t>
            </a:r>
          </a:p>
        </p:txBody>
      </p:sp>
    </p:spTree>
    <p:extLst>
      <p:ext uri="{BB962C8B-B14F-4D97-AF65-F5344CB8AC3E}">
        <p14:creationId xmlns:p14="http://schemas.microsoft.com/office/powerpoint/2010/main" val="243166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1542789" y="1916114"/>
            <a:ext cx="9106422" cy="1368425"/>
          </a:xfrm>
        </p:spPr>
        <p:txBody>
          <a:bodyPr anchor="ctr"/>
          <a:lstStyle/>
          <a:p>
            <a:pPr eaLnBrk="1" hangingPunct="1"/>
            <a:r>
              <a:rPr lang="en-GB" altLang="en-US" sz="4000" b="1" dirty="0"/>
              <a:t>Main Areas covered by the OWA </a:t>
            </a:r>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751562" y="3118981"/>
            <a:ext cx="10471759" cy="3294345"/>
          </a:xfrm>
        </p:spPr>
        <p:txBody>
          <a:bodyPr/>
          <a:lstStyle/>
          <a:p>
            <a:pPr marL="457200" indent="-457200" eaLnBrk="1" hangingPunct="1">
              <a:buFont typeface="Arial" panose="020B0604020202020204" pitchFamily="34" charset="0"/>
              <a:buChar char="•"/>
            </a:pPr>
            <a:r>
              <a:rPr lang="en-GB" altLang="en-US" sz="2800" dirty="0"/>
              <a:t>Ensure effective Collaborative work</a:t>
            </a:r>
          </a:p>
          <a:p>
            <a:pPr marL="457200" indent="-457200" eaLnBrk="1" hangingPunct="1">
              <a:buFont typeface="Arial" panose="020B0604020202020204" pitchFamily="34" charset="0"/>
              <a:buChar char="•"/>
            </a:pPr>
            <a:r>
              <a:rPr lang="en-GB" altLang="en-US" sz="2800" dirty="0"/>
              <a:t>Minimise Overlap</a:t>
            </a:r>
          </a:p>
          <a:p>
            <a:pPr marL="457200" indent="-457200" eaLnBrk="1" hangingPunct="1">
              <a:buFont typeface="Arial" panose="020B0604020202020204" pitchFamily="34" charset="0"/>
              <a:buChar char="•"/>
            </a:pPr>
            <a:r>
              <a:rPr lang="en-GB" altLang="en-US" sz="2800" dirty="0"/>
              <a:t>Provide a common understanding of each others roles</a:t>
            </a:r>
          </a:p>
          <a:p>
            <a:pPr marL="457200" indent="-457200" eaLnBrk="1" hangingPunct="1">
              <a:buFont typeface="Arial" panose="020B0604020202020204" pitchFamily="34" charset="0"/>
              <a:buChar char="•"/>
            </a:pPr>
            <a:r>
              <a:rPr lang="en-GB" altLang="en-US" sz="2800" dirty="0"/>
              <a:t>Share Knowledge</a:t>
            </a:r>
          </a:p>
          <a:p>
            <a:pPr marL="457200" indent="-457200" eaLnBrk="1" hangingPunct="1">
              <a:buFont typeface="Arial" panose="020B0604020202020204" pitchFamily="34" charset="0"/>
              <a:buChar char="•"/>
            </a:pPr>
            <a:r>
              <a:rPr lang="en-GB" altLang="en-US" sz="2800" dirty="0"/>
              <a:t>Agree consistent standards</a:t>
            </a:r>
          </a:p>
          <a:p>
            <a:pPr marL="457200" indent="-457200" eaLnBrk="1" hangingPunct="1">
              <a:buFont typeface="Arial" panose="020B0604020202020204" pitchFamily="34" charset="0"/>
              <a:buChar char="•"/>
            </a:pPr>
            <a:endParaRPr lang="en-GB" altLang="en-US" sz="2800" dirty="0"/>
          </a:p>
        </p:txBody>
      </p:sp>
    </p:spTree>
    <p:extLst>
      <p:ext uri="{BB962C8B-B14F-4D97-AF65-F5344CB8AC3E}">
        <p14:creationId xmlns:p14="http://schemas.microsoft.com/office/powerpoint/2010/main" val="418675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1542789" y="1916114"/>
            <a:ext cx="9106422" cy="1368425"/>
          </a:xfrm>
        </p:spPr>
        <p:txBody>
          <a:bodyPr anchor="ctr"/>
          <a:lstStyle/>
          <a:p>
            <a:pPr eaLnBrk="1" hangingPunct="1"/>
            <a:r>
              <a:rPr lang="en-GB" altLang="en-US" sz="4000" b="1" dirty="0"/>
              <a:t>Calculating the Regulatory Lead </a:t>
            </a:r>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751562" y="3118981"/>
            <a:ext cx="10471759" cy="3294345"/>
          </a:xfrm>
        </p:spPr>
        <p:txBody>
          <a:bodyPr/>
          <a:lstStyle/>
          <a:p>
            <a:pPr eaLnBrk="1" hangingPunct="1"/>
            <a:r>
              <a:rPr lang="en-GB" altLang="en-US" sz="2800" dirty="0"/>
              <a:t> </a:t>
            </a:r>
          </a:p>
          <a:p>
            <a:pPr eaLnBrk="1" hangingPunct="1"/>
            <a:r>
              <a:rPr lang="en-GB" altLang="en-US" sz="2800" dirty="0"/>
              <a:t>The Main purpose of the OWA </a:t>
            </a:r>
          </a:p>
        </p:txBody>
      </p:sp>
    </p:spTree>
    <p:extLst>
      <p:ext uri="{BB962C8B-B14F-4D97-AF65-F5344CB8AC3E}">
        <p14:creationId xmlns:p14="http://schemas.microsoft.com/office/powerpoint/2010/main" val="301020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916114"/>
            <a:ext cx="7772400" cy="1368425"/>
          </a:xfrm>
        </p:spPr>
        <p:txBody>
          <a:bodyPr anchor="ctr"/>
          <a:lstStyle/>
          <a:p>
            <a:pPr eaLnBrk="1" hangingPunct="1"/>
            <a:r>
              <a:rPr lang="en-GB" altLang="en-US" sz="4000" b="1" dirty="0"/>
              <a:t>Is it all about bad news?</a:t>
            </a:r>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2617941" y="3068877"/>
            <a:ext cx="6876788" cy="2818355"/>
          </a:xfrm>
        </p:spPr>
        <p:txBody>
          <a:bodyPr/>
          <a:lstStyle/>
          <a:p>
            <a:pPr eaLnBrk="1" hangingPunct="1"/>
            <a:r>
              <a:rPr lang="en-GB" altLang="en-US" sz="2800" dirty="0"/>
              <a:t>One of the main aspects of the MOU is: </a:t>
            </a:r>
            <a:r>
              <a:rPr lang="en-GB" i="1" dirty="0"/>
              <a:t>avoiding so far as is possible conflicting requirements being put on dock operators, ships' masters, offshore duty-holders, other employers or people in control of or at work, thus minimising the burden on industry, particularly where there is overlapping legislation;</a:t>
            </a:r>
            <a:endParaRPr lang="en-GB" altLang="en-US" i="1" dirty="0"/>
          </a:p>
        </p:txBody>
      </p:sp>
    </p:spTree>
    <p:extLst>
      <p:ext uri="{BB962C8B-B14F-4D97-AF65-F5344CB8AC3E}">
        <p14:creationId xmlns:p14="http://schemas.microsoft.com/office/powerpoint/2010/main" val="778537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916114"/>
            <a:ext cx="7772400" cy="1368425"/>
          </a:xfrm>
        </p:spPr>
        <p:txBody>
          <a:bodyPr anchor="ctr"/>
          <a:lstStyle/>
          <a:p>
            <a:pPr eaLnBrk="1" hangingPunct="1"/>
            <a:r>
              <a:rPr lang="en-GB" altLang="en-US" sz="4000" b="1" dirty="0"/>
              <a:t>Recent Examples </a:t>
            </a:r>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2617941" y="3068877"/>
            <a:ext cx="6876788" cy="2818355"/>
          </a:xfrm>
        </p:spPr>
        <p:txBody>
          <a:bodyPr/>
          <a:lstStyle/>
          <a:p>
            <a:pPr marL="342900" indent="-342900" eaLnBrk="1" hangingPunct="1">
              <a:buFont typeface="Arial" panose="020B0604020202020204" pitchFamily="34" charset="0"/>
              <a:buChar char="•"/>
            </a:pPr>
            <a:r>
              <a:rPr lang="en-GB" altLang="en-US" i="1" dirty="0"/>
              <a:t>Electro Razor Fish Trials ( manning ) </a:t>
            </a:r>
          </a:p>
          <a:p>
            <a:pPr marL="342900" indent="-342900" eaLnBrk="1" hangingPunct="1">
              <a:buFont typeface="Arial" panose="020B0604020202020204" pitchFamily="34" charset="0"/>
              <a:buChar char="•"/>
            </a:pPr>
            <a:r>
              <a:rPr lang="en-GB" altLang="en-US" i="1" dirty="0"/>
              <a:t>Cruise ships  / floating accommodation modules trained personal alarm locations etc</a:t>
            </a:r>
          </a:p>
          <a:p>
            <a:pPr marL="342900" indent="-342900" eaLnBrk="1" hangingPunct="1">
              <a:buFont typeface="Arial" panose="020B0604020202020204" pitchFamily="34" charset="0"/>
              <a:buChar char="•"/>
            </a:pPr>
            <a:r>
              <a:rPr lang="en-GB" altLang="en-US" i="1" dirty="0"/>
              <a:t>Temporary Living Quarters TLQs offshore SFP requirements  and alarms </a:t>
            </a:r>
          </a:p>
        </p:txBody>
      </p:sp>
    </p:spTree>
    <p:extLst>
      <p:ext uri="{BB962C8B-B14F-4D97-AF65-F5344CB8AC3E}">
        <p14:creationId xmlns:p14="http://schemas.microsoft.com/office/powerpoint/2010/main" val="335904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916114"/>
            <a:ext cx="7772400" cy="1368425"/>
          </a:xfrm>
        </p:spPr>
        <p:txBody>
          <a:bodyPr anchor="ctr"/>
          <a:lstStyle/>
          <a:p>
            <a:pPr eaLnBrk="1" hangingPunct="1"/>
            <a:r>
              <a:rPr lang="en-GB" altLang="en-US" sz="4000" b="1" dirty="0"/>
              <a:t>Summary  </a:t>
            </a:r>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2617941" y="3068877"/>
            <a:ext cx="6876788" cy="2818355"/>
          </a:xfrm>
        </p:spPr>
        <p:txBody>
          <a:bodyPr/>
          <a:lstStyle/>
          <a:p>
            <a:pPr marL="342900" indent="-342900" eaLnBrk="1" hangingPunct="1">
              <a:buFont typeface="Arial" panose="020B0604020202020204" pitchFamily="34" charset="0"/>
              <a:buChar char="•"/>
            </a:pPr>
            <a:r>
              <a:rPr lang="en-GB" altLang="en-US" i="1" dirty="0"/>
              <a:t>MCA and HSE are responsible for Health and safety offshore , in the littoral area , foreshore and onshore </a:t>
            </a:r>
          </a:p>
          <a:p>
            <a:pPr marL="342900" indent="-342900" eaLnBrk="1" hangingPunct="1">
              <a:buFont typeface="Arial" panose="020B0604020202020204" pitchFamily="34" charset="0"/>
              <a:buChar char="•"/>
            </a:pPr>
            <a:r>
              <a:rPr lang="en-GB" altLang="en-US" i="1" dirty="0"/>
              <a:t>We work together frequently taking guidance from the OWA</a:t>
            </a:r>
          </a:p>
          <a:p>
            <a:pPr marL="342900" indent="-342900" eaLnBrk="1" hangingPunct="1">
              <a:buFont typeface="Arial" panose="020B0604020202020204" pitchFamily="34" charset="0"/>
              <a:buChar char="•"/>
            </a:pPr>
            <a:r>
              <a:rPr lang="en-GB" altLang="en-US" i="1" dirty="0"/>
              <a:t>The OWA continues to evolve in line with marinized work  practices </a:t>
            </a:r>
          </a:p>
        </p:txBody>
      </p:sp>
    </p:spTree>
    <p:extLst>
      <p:ext uri="{BB962C8B-B14F-4D97-AF65-F5344CB8AC3E}">
        <p14:creationId xmlns:p14="http://schemas.microsoft.com/office/powerpoint/2010/main" val="126659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916114"/>
            <a:ext cx="7772400" cy="1368425"/>
          </a:xfrm>
        </p:spPr>
        <p:txBody>
          <a:bodyPr anchor="ctr"/>
          <a:lstStyle/>
          <a:p>
            <a:pPr eaLnBrk="1" hangingPunct="1"/>
            <a:r>
              <a:rPr lang="en-GB" altLang="en-US" sz="4000" b="1" dirty="0"/>
              <a:t>Questions ?</a:t>
            </a:r>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2617941" y="3068877"/>
            <a:ext cx="6876788" cy="2818355"/>
          </a:xfrm>
        </p:spPr>
        <p:txBody>
          <a:bodyPr/>
          <a:lstStyle/>
          <a:p>
            <a:pPr marL="342900" indent="-342900" eaLnBrk="1" hangingPunct="1">
              <a:buFont typeface="Arial" panose="020B0604020202020204" pitchFamily="34" charset="0"/>
              <a:buChar char="•"/>
            </a:pPr>
            <a:endParaRPr lang="en-GB" altLang="en-US" i="1" dirty="0"/>
          </a:p>
          <a:p>
            <a:pPr marL="342900" indent="-342900" eaLnBrk="1" hangingPunct="1">
              <a:buFont typeface="Arial" panose="020B0604020202020204" pitchFamily="34" charset="0"/>
              <a:buChar char="•"/>
            </a:pPr>
            <a:endParaRPr lang="en-GB" altLang="en-US" i="1" dirty="0"/>
          </a:p>
          <a:p>
            <a:pPr marL="342900" indent="-342900" eaLnBrk="1" hangingPunct="1">
              <a:buFont typeface="Arial" panose="020B0604020202020204" pitchFamily="34" charset="0"/>
              <a:buChar char="•"/>
            </a:pPr>
            <a:r>
              <a:rPr lang="en-GB" altLang="en-US" i="1" dirty="0"/>
              <a:t>Thank you </a:t>
            </a:r>
          </a:p>
        </p:txBody>
      </p:sp>
    </p:spTree>
    <p:extLst>
      <p:ext uri="{BB962C8B-B14F-4D97-AF65-F5344CB8AC3E}">
        <p14:creationId xmlns:p14="http://schemas.microsoft.com/office/powerpoint/2010/main" val="3068701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36384-A3FB-8915-6F0D-EAC6C1FBD23E}"/>
              </a:ext>
            </a:extLst>
          </p:cNvPr>
          <p:cNvSpPr>
            <a:spLocks noGrp="1"/>
          </p:cNvSpPr>
          <p:nvPr>
            <p:ph type="title"/>
          </p:nvPr>
        </p:nvSpPr>
        <p:spPr/>
        <p:txBody>
          <a:bodyPr/>
          <a:lstStyle/>
          <a:p>
            <a:r>
              <a:rPr lang="en-GB" dirty="0"/>
              <a:t>     Examples of</a:t>
            </a:r>
          </a:p>
        </p:txBody>
      </p:sp>
      <p:sp>
        <p:nvSpPr>
          <p:cNvPr id="3" name="Content Placeholder 2">
            <a:extLst>
              <a:ext uri="{FF2B5EF4-FFF2-40B4-BE49-F238E27FC236}">
                <a16:creationId xmlns:a16="http://schemas.microsoft.com/office/drawing/2014/main" id="{6733E876-C7F8-B69B-1A08-72AA35E2CED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97463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916114"/>
            <a:ext cx="7772400" cy="1368425"/>
          </a:xfrm>
        </p:spPr>
        <p:txBody>
          <a:bodyPr anchor="ctr"/>
          <a:lstStyle/>
          <a:p>
            <a:pPr eaLnBrk="1" hangingPunct="1"/>
            <a:r>
              <a:rPr lang="en-GB" altLang="en-US" sz="4000" b="1" dirty="0"/>
              <a:t>Where is the MOU held</a:t>
            </a:r>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2054268" y="3567114"/>
            <a:ext cx="8204548" cy="2345171"/>
          </a:xfrm>
        </p:spPr>
        <p:txBody>
          <a:bodyPr/>
          <a:lstStyle/>
          <a:p>
            <a:pPr eaLnBrk="1" hangingPunct="1"/>
            <a:r>
              <a:rPr lang="en-GB" sz="2000" dirty="0">
                <a:hlinkClick r:id="rId3"/>
              </a:rPr>
              <a:t>Memorandum of understanding - HSE, MCA and MAIB for health and safety enforcement activities and accident investigation at the water margin and offshore</a:t>
            </a:r>
            <a:endParaRPr lang="en-GB" sz="2000" dirty="0"/>
          </a:p>
          <a:p>
            <a:pPr eaLnBrk="1" hangingPunct="1"/>
            <a:r>
              <a:rPr lang="en-GB" sz="1600" dirty="0">
                <a:hlinkClick r:id="rId4"/>
              </a:rPr>
              <a:t>Operational working agreement between HSE, MCA and MAIB - GOV.UK (www.gov.uk)</a:t>
            </a:r>
            <a:endParaRPr lang="en-GB" altLang="en-US" sz="2000" dirty="0"/>
          </a:p>
          <a:p>
            <a:pPr eaLnBrk="1" hangingPunct="1"/>
            <a:endParaRPr lang="en-GB" altLang="en-US" sz="2800" dirty="0"/>
          </a:p>
        </p:txBody>
      </p:sp>
    </p:spTree>
    <p:extLst>
      <p:ext uri="{BB962C8B-B14F-4D97-AF65-F5344CB8AC3E}">
        <p14:creationId xmlns:p14="http://schemas.microsoft.com/office/powerpoint/2010/main" val="55149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408386"/>
            <a:ext cx="7772400" cy="1876153"/>
          </a:xfrm>
        </p:spPr>
        <p:txBody>
          <a:bodyPr anchor="ctr"/>
          <a:lstStyle/>
          <a:p>
            <a:pPr eaLnBrk="1" hangingPunct="1"/>
            <a:r>
              <a:rPr lang="en-GB" altLang="en-US" sz="4000" b="1" dirty="0"/>
              <a:t>The MOU sets the overriding policy</a:t>
            </a:r>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2054268" y="3121572"/>
            <a:ext cx="8204548" cy="3058511"/>
          </a:xfrm>
        </p:spPr>
        <p:txBody>
          <a:bodyPr/>
          <a:lstStyle/>
          <a:p>
            <a:pPr eaLnBrk="1" hangingPunct="1"/>
            <a:r>
              <a:rPr lang="en-GB" altLang="en-US" sz="2800" dirty="0"/>
              <a:t>The finer detail is contained within:</a:t>
            </a:r>
          </a:p>
          <a:p>
            <a:pPr eaLnBrk="1" hangingPunct="1"/>
            <a:r>
              <a:rPr lang="en-GB" altLang="en-US" sz="4000" b="1" dirty="0">
                <a:highlight>
                  <a:srgbClr val="FFFF00"/>
                </a:highlight>
              </a:rPr>
              <a:t>An OPERATIONAL WORK AGREEMENT </a:t>
            </a:r>
          </a:p>
          <a:p>
            <a:pPr eaLnBrk="1" hangingPunct="1"/>
            <a:r>
              <a:rPr lang="en-GB" sz="2000" dirty="0">
                <a:hlinkClick r:id="rId3"/>
              </a:rPr>
              <a:t>Operational working agreement between HSE, MCA and MAIB - GOV.UK (www.gov.uk)</a:t>
            </a:r>
            <a:endParaRPr lang="en-GB" altLang="en-US" sz="2800" dirty="0"/>
          </a:p>
        </p:txBody>
      </p:sp>
    </p:spTree>
    <p:extLst>
      <p:ext uri="{BB962C8B-B14F-4D97-AF65-F5344CB8AC3E}">
        <p14:creationId xmlns:p14="http://schemas.microsoft.com/office/powerpoint/2010/main" val="3428809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408386"/>
            <a:ext cx="7772400" cy="1876153"/>
          </a:xfrm>
        </p:spPr>
        <p:txBody>
          <a:bodyPr anchor="ctr"/>
          <a:lstStyle/>
          <a:p>
            <a:pPr eaLnBrk="1" hangingPunct="1"/>
            <a:r>
              <a:rPr lang="en-GB" altLang="en-US" sz="4000" b="1" dirty="0"/>
              <a:t>What do MCA and HSE exist for ?</a:t>
            </a:r>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2054268" y="3121572"/>
            <a:ext cx="8204548" cy="3058511"/>
          </a:xfrm>
        </p:spPr>
        <p:txBody>
          <a:bodyPr/>
          <a:lstStyle/>
          <a:p>
            <a:pPr marL="457200" indent="-457200" eaLnBrk="1" hangingPunct="1">
              <a:buFont typeface="Arial" panose="020B0604020202020204" pitchFamily="34" charset="0"/>
              <a:buChar char="•"/>
            </a:pPr>
            <a:r>
              <a:rPr lang="en-GB" altLang="en-US" dirty="0"/>
              <a:t>Historically MCA , and its historic names MSA , SGA, Ministry of transport  , protected seafarers onboard ships through primary legislation THE MERCHANT SHIPPING ACT  ( MSA ) and secondary legislation Sis  </a:t>
            </a:r>
          </a:p>
          <a:p>
            <a:pPr marL="457200" indent="-457200" eaLnBrk="1" hangingPunct="1">
              <a:buFont typeface="Arial" panose="020B0604020202020204" pitchFamily="34" charset="0"/>
              <a:buChar char="•"/>
            </a:pPr>
            <a:r>
              <a:rPr lang="en-GB" altLang="en-US" dirty="0"/>
              <a:t>Health and safety executive protected workers in their workplace HEALTH AND SAFETY AT WORK ACT  and Sis </a:t>
            </a:r>
          </a:p>
          <a:p>
            <a:pPr eaLnBrk="1" hangingPunct="1"/>
            <a:endParaRPr lang="en-GB" altLang="en-US" sz="2800" dirty="0"/>
          </a:p>
          <a:p>
            <a:pPr eaLnBrk="1" hangingPunct="1"/>
            <a:endParaRPr lang="en-GB" altLang="en-US" sz="2800" dirty="0"/>
          </a:p>
        </p:txBody>
      </p:sp>
    </p:spTree>
    <p:extLst>
      <p:ext uri="{BB962C8B-B14F-4D97-AF65-F5344CB8AC3E}">
        <p14:creationId xmlns:p14="http://schemas.microsoft.com/office/powerpoint/2010/main" val="385094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074420"/>
            <a:ext cx="7802880" cy="7532370"/>
          </a:xfrm>
        </p:spPr>
        <p:txBody>
          <a:bodyPr anchor="ctr"/>
          <a:lstStyle/>
          <a:p>
            <a:pPr eaLnBrk="1" hangingPunct="1"/>
            <a:r>
              <a:rPr lang="en-GB" altLang="en-US" sz="4000" b="1" dirty="0"/>
              <a:t>  Things were easier when </a:t>
            </a:r>
            <a:r>
              <a:rPr lang="en-GB" altLang="en-US" sz="4000" b="1" dirty="0" err="1"/>
              <a:t>when</a:t>
            </a:r>
            <a:r>
              <a:rPr lang="en-GB" altLang="en-US" sz="4000" b="1" dirty="0"/>
              <a:t> ships sailed at sea :</a:t>
            </a:r>
            <a:br>
              <a:rPr lang="en-GB" altLang="en-US" sz="4000" b="1" dirty="0"/>
            </a:br>
            <a:br>
              <a:rPr lang="en-GB" altLang="en-US" sz="4000" b="1" dirty="0"/>
            </a:br>
            <a:endParaRPr lang="en-GB" altLang="en-US" sz="4000" b="1" dirty="0"/>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2054268" y="3121572"/>
            <a:ext cx="8204548" cy="3058511"/>
          </a:xfrm>
        </p:spPr>
        <p:txBody>
          <a:bodyPr/>
          <a:lstStyle/>
          <a:p>
            <a:pPr eaLnBrk="1" hangingPunct="1"/>
            <a:endParaRPr lang="en-GB" altLang="en-US" sz="2800" dirty="0"/>
          </a:p>
          <a:p>
            <a:pPr eaLnBrk="1" hangingPunct="1"/>
            <a:endParaRPr lang="en-GB" altLang="en-US" sz="2800" dirty="0"/>
          </a:p>
        </p:txBody>
      </p:sp>
      <p:pic>
        <p:nvPicPr>
          <p:cNvPr id="1026" name="Picture 2" descr="Pioneers in the new steamship era">
            <a:extLst>
              <a:ext uri="{FF2B5EF4-FFF2-40B4-BE49-F238E27FC236}">
                <a16:creationId xmlns:a16="http://schemas.microsoft.com/office/drawing/2014/main" id="{139EA68A-5FB5-1EC1-F9A4-952E1AA82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830" y="2843705"/>
            <a:ext cx="5692140" cy="317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56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211283"/>
            <a:ext cx="7927932" cy="7669233"/>
          </a:xfrm>
        </p:spPr>
        <p:txBody>
          <a:bodyPr anchor="ctr"/>
          <a:lstStyle/>
          <a:p>
            <a:pPr eaLnBrk="1" hangingPunct="1"/>
            <a:r>
              <a:rPr lang="en-GB" altLang="en-US" sz="4000" b="1" dirty="0"/>
              <a:t>  And workplaces were ashore on land :</a:t>
            </a:r>
            <a:br>
              <a:rPr lang="en-GB" altLang="en-US" sz="4000" b="1" dirty="0"/>
            </a:br>
            <a:br>
              <a:rPr lang="en-GB" altLang="en-US" sz="4000" b="1" dirty="0"/>
            </a:br>
            <a:br>
              <a:rPr lang="en-GB" altLang="en-US" sz="4000" b="1" dirty="0"/>
            </a:br>
            <a:br>
              <a:rPr lang="en-GB" altLang="en-US" sz="4000" b="1" dirty="0"/>
            </a:br>
            <a:endParaRPr lang="en-GB" altLang="en-US" sz="4000" b="1" dirty="0"/>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2054268" y="3121572"/>
            <a:ext cx="8204548" cy="3058511"/>
          </a:xfrm>
        </p:spPr>
        <p:txBody>
          <a:bodyPr/>
          <a:lstStyle/>
          <a:p>
            <a:pPr eaLnBrk="1" hangingPunct="1"/>
            <a:endParaRPr lang="en-GB" altLang="en-US" sz="2800" dirty="0"/>
          </a:p>
          <a:p>
            <a:pPr eaLnBrk="1" hangingPunct="1"/>
            <a:endParaRPr lang="en-GB" altLang="en-US" sz="2800" dirty="0"/>
          </a:p>
        </p:txBody>
      </p:sp>
      <p:pic>
        <p:nvPicPr>
          <p:cNvPr id="2050" name="Picture 2" descr="Aerial view of warehouse storages or industrial factory or ...">
            <a:extLst>
              <a:ext uri="{FF2B5EF4-FFF2-40B4-BE49-F238E27FC236}">
                <a16:creationId xmlns:a16="http://schemas.microsoft.com/office/drawing/2014/main" id="{0E6C29D9-7FA5-A664-20D6-27D2585E8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010" y="2220686"/>
            <a:ext cx="8206190" cy="395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60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211283"/>
            <a:ext cx="7927932" cy="7669233"/>
          </a:xfrm>
        </p:spPr>
        <p:txBody>
          <a:bodyPr anchor="ctr"/>
          <a:lstStyle/>
          <a:p>
            <a:pPr eaLnBrk="1" hangingPunct="1"/>
            <a:r>
              <a:rPr lang="en-GB" altLang="en-US" sz="4000" b="1" dirty="0"/>
              <a:t>  First biggest step change outside of military operations:</a:t>
            </a:r>
            <a:br>
              <a:rPr lang="en-GB" altLang="en-US" sz="4000" b="1" dirty="0"/>
            </a:br>
            <a:br>
              <a:rPr lang="en-GB" altLang="en-US" sz="4000" b="1" dirty="0"/>
            </a:br>
            <a:br>
              <a:rPr lang="en-GB" altLang="en-US" sz="4000" b="1" dirty="0"/>
            </a:br>
            <a:br>
              <a:rPr lang="en-GB" altLang="en-US" sz="4000" b="1" dirty="0"/>
            </a:br>
            <a:endParaRPr lang="en-GB" altLang="en-US" sz="4000" b="1" dirty="0"/>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3445660" y="4194544"/>
            <a:ext cx="5707666" cy="1831160"/>
          </a:xfrm>
        </p:spPr>
        <p:txBody>
          <a:bodyPr/>
          <a:lstStyle/>
          <a:p>
            <a:pPr eaLnBrk="1" hangingPunct="1"/>
            <a:endParaRPr lang="en-GB" altLang="en-US" sz="2800" dirty="0"/>
          </a:p>
          <a:p>
            <a:pPr eaLnBrk="1" hangingPunct="1"/>
            <a:endParaRPr lang="en-GB" altLang="en-US" sz="2800" dirty="0"/>
          </a:p>
        </p:txBody>
      </p:sp>
      <p:pic>
        <p:nvPicPr>
          <p:cNvPr id="3074" name="Picture 2" descr="Free photos of Oil rig">
            <a:extLst>
              <a:ext uri="{FF2B5EF4-FFF2-40B4-BE49-F238E27FC236}">
                <a16:creationId xmlns:a16="http://schemas.microsoft.com/office/drawing/2014/main" id="{8CF07D3C-2C68-EC06-C1E5-B01F225BF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392" y="2079947"/>
            <a:ext cx="6361216" cy="4247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26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405890"/>
            <a:ext cx="7927932" cy="7863839"/>
          </a:xfrm>
        </p:spPr>
        <p:txBody>
          <a:bodyPr anchor="ctr"/>
          <a:lstStyle/>
          <a:p>
            <a:pPr eaLnBrk="1" hangingPunct="1"/>
            <a:r>
              <a:rPr lang="en-GB" altLang="en-US" sz="4000" b="1" dirty="0"/>
              <a:t>  FPSOs:</a:t>
            </a:r>
            <a:br>
              <a:rPr lang="en-GB" altLang="en-US" sz="4000" b="1" dirty="0"/>
            </a:br>
            <a:br>
              <a:rPr lang="en-GB" altLang="en-US" sz="4000" b="1" dirty="0"/>
            </a:br>
            <a:br>
              <a:rPr lang="en-GB" altLang="en-US" sz="4000" b="1" dirty="0"/>
            </a:br>
            <a:br>
              <a:rPr lang="en-GB" altLang="en-US" sz="4000" b="1" dirty="0"/>
            </a:br>
            <a:endParaRPr lang="en-GB" altLang="en-US" sz="4000" b="1" dirty="0"/>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3445660" y="4194544"/>
            <a:ext cx="5707666" cy="1831160"/>
          </a:xfrm>
        </p:spPr>
        <p:txBody>
          <a:bodyPr/>
          <a:lstStyle/>
          <a:p>
            <a:pPr eaLnBrk="1" hangingPunct="1"/>
            <a:endParaRPr lang="en-GB" altLang="en-US" sz="2800" dirty="0"/>
          </a:p>
          <a:p>
            <a:pPr eaLnBrk="1" hangingPunct="1"/>
            <a:endParaRPr lang="en-GB" altLang="en-US" sz="2800" dirty="0"/>
          </a:p>
        </p:txBody>
      </p:sp>
      <p:pic>
        <p:nvPicPr>
          <p:cNvPr id="2" name="Picture 2" descr="FPSO tanker vessel near Oil Rig platform. Offshore oil and gas industry">
            <a:extLst>
              <a:ext uri="{FF2B5EF4-FFF2-40B4-BE49-F238E27FC236}">
                <a16:creationId xmlns:a16="http://schemas.microsoft.com/office/drawing/2014/main" id="{21079D8B-CAD3-C10A-472F-B0BDB1947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34491"/>
            <a:ext cx="7620000" cy="433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28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9D88917-6E5B-4B0A-BEFD-93374C628681}"/>
              </a:ext>
            </a:extLst>
          </p:cNvPr>
          <p:cNvSpPr>
            <a:spLocks noGrp="1" noChangeArrowheads="1"/>
          </p:cNvSpPr>
          <p:nvPr>
            <p:ph type="ctrTitle"/>
          </p:nvPr>
        </p:nvSpPr>
        <p:spPr>
          <a:xfrm>
            <a:off x="2209800" y="-1405890"/>
            <a:ext cx="7927932" cy="7863839"/>
          </a:xfrm>
        </p:spPr>
        <p:txBody>
          <a:bodyPr anchor="ctr"/>
          <a:lstStyle/>
          <a:p>
            <a:pPr eaLnBrk="1" hangingPunct="1"/>
            <a:r>
              <a:rPr lang="en-GB" altLang="en-US" sz="4000" b="1" dirty="0"/>
              <a:t>  More Recently </a:t>
            </a:r>
            <a:br>
              <a:rPr lang="en-GB" altLang="en-US" sz="4000" b="1" dirty="0"/>
            </a:br>
            <a:br>
              <a:rPr lang="en-GB" altLang="en-US" sz="4000" b="1" dirty="0"/>
            </a:br>
            <a:br>
              <a:rPr lang="en-GB" altLang="en-US" sz="4000" b="1" dirty="0"/>
            </a:br>
            <a:br>
              <a:rPr lang="en-GB" altLang="en-US" sz="4000" b="1" dirty="0"/>
            </a:br>
            <a:endParaRPr lang="en-GB" altLang="en-US" sz="4000" b="1" dirty="0"/>
          </a:p>
        </p:txBody>
      </p:sp>
      <p:sp>
        <p:nvSpPr>
          <p:cNvPr id="4099" name="Rectangle 3">
            <a:extLst>
              <a:ext uri="{FF2B5EF4-FFF2-40B4-BE49-F238E27FC236}">
                <a16:creationId xmlns:a16="http://schemas.microsoft.com/office/drawing/2014/main" id="{FCF70CAB-93C6-4177-8AA0-2069F145DF5E}"/>
              </a:ext>
            </a:extLst>
          </p:cNvPr>
          <p:cNvSpPr>
            <a:spLocks noGrp="1" noChangeArrowheads="1"/>
          </p:cNvSpPr>
          <p:nvPr>
            <p:ph type="subTitle" idx="1"/>
          </p:nvPr>
        </p:nvSpPr>
        <p:spPr>
          <a:xfrm>
            <a:off x="3445660" y="4194544"/>
            <a:ext cx="5707666" cy="1831160"/>
          </a:xfrm>
        </p:spPr>
        <p:txBody>
          <a:bodyPr/>
          <a:lstStyle/>
          <a:p>
            <a:pPr eaLnBrk="1" hangingPunct="1"/>
            <a:endParaRPr lang="en-GB" altLang="en-US" sz="2800" dirty="0"/>
          </a:p>
          <a:p>
            <a:pPr eaLnBrk="1" hangingPunct="1"/>
            <a:endParaRPr lang="en-GB" altLang="en-US" sz="2800" dirty="0"/>
          </a:p>
        </p:txBody>
      </p:sp>
      <p:pic>
        <p:nvPicPr>
          <p:cNvPr id="5122" name="Picture 2" descr="Credit: Swire Blue Ocean">
            <a:extLst>
              <a:ext uri="{FF2B5EF4-FFF2-40B4-BE49-F238E27FC236}">
                <a16:creationId xmlns:a16="http://schemas.microsoft.com/office/drawing/2014/main" id="{655A26EF-635B-5705-9316-E33169068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159" y="1824038"/>
            <a:ext cx="7363681" cy="420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996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 8 Surveyors Equipment">
  <a:themeElements>
    <a:clrScheme name="Ch 8 Surveyors Equip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 8 Surveyors Equip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h 8 Surveyors Equip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 8 Surveyors Equip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 8 Surveyors Equip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 8 Surveyors Equip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 8 Surveyors Equip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 8 Surveyors Equip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 8 Surveyors Equipm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 8 Surveyors Equip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 8 Surveyors Equip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 8 Surveyors Equip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 8 Surveyors Equip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 8 Surveyors Equip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847</Words>
  <Application>Microsoft Office PowerPoint</Application>
  <PresentationFormat>Widescreen</PresentationFormat>
  <Paragraphs>77</Paragraphs>
  <Slides>17</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Office Theme</vt:lpstr>
      <vt:lpstr>Ch 8 Surveyors Equipment</vt:lpstr>
      <vt:lpstr>PowerPoint Presentation</vt:lpstr>
      <vt:lpstr>Where is the MOU held</vt:lpstr>
      <vt:lpstr>The MOU sets the overriding policy</vt:lpstr>
      <vt:lpstr>What do MCA and HSE exist for ?</vt:lpstr>
      <vt:lpstr>  Things were easier when when ships sailed at sea :  </vt:lpstr>
      <vt:lpstr>  And workplaces were ashore on land :    </vt:lpstr>
      <vt:lpstr>  First biggest step change outside of military operations:    </vt:lpstr>
      <vt:lpstr>  FPSOs:    </vt:lpstr>
      <vt:lpstr>  More Recently     </vt:lpstr>
      <vt:lpstr>The Operational Work Agreement</vt:lpstr>
      <vt:lpstr>Main Areas covered by the OWA </vt:lpstr>
      <vt:lpstr>Calculating the Regulatory Lead </vt:lpstr>
      <vt:lpstr>Is it all about bad news?</vt:lpstr>
      <vt:lpstr>Recent Examples </vt:lpstr>
      <vt:lpstr>Summary  </vt:lpstr>
      <vt:lpstr>Questions ?</vt:lpstr>
      <vt:lpstr>     Examples of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Forsyth</dc:creator>
  <cp:lastModifiedBy>Bill Forsyth</cp:lastModifiedBy>
  <cp:revision>1</cp:revision>
  <dcterms:created xsi:type="dcterms:W3CDTF">2022-10-05T13:53:57Z</dcterms:created>
  <dcterms:modified xsi:type="dcterms:W3CDTF">2022-10-10T13:19:18Z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b443ca-c1bb-4c68-942c-da1c759dcae1_Enabled">
    <vt:lpwstr>true</vt:lpwstr>
  </property>
  <property fmtid="{D5CDD505-2E9C-101B-9397-08002B2CF9AE}" pid="3" name="MSIP_Label_c8b443ca-c1bb-4c68-942c-da1c759dcae1_SetDate">
    <vt:lpwstr>2022-10-05T13:53:57Z</vt:lpwstr>
  </property>
  <property fmtid="{D5CDD505-2E9C-101B-9397-08002B2CF9AE}" pid="4" name="MSIP_Label_c8b443ca-c1bb-4c68-942c-da1c759dcae1_Method">
    <vt:lpwstr>Standard</vt:lpwstr>
  </property>
  <property fmtid="{D5CDD505-2E9C-101B-9397-08002B2CF9AE}" pid="5" name="MSIP_Label_c8b443ca-c1bb-4c68-942c-da1c759dcae1_Name">
    <vt:lpwstr>c8b443ca-c1bb-4c68-942c-da1c759dcae1</vt:lpwstr>
  </property>
  <property fmtid="{D5CDD505-2E9C-101B-9397-08002B2CF9AE}" pid="6" name="MSIP_Label_c8b443ca-c1bb-4c68-942c-da1c759dcae1_SiteId">
    <vt:lpwstr>3fd408b5-82e6-4dc0-a36c-6e2aa815db3e</vt:lpwstr>
  </property>
  <property fmtid="{D5CDD505-2E9C-101B-9397-08002B2CF9AE}" pid="7" name="MSIP_Label_c8b443ca-c1bb-4c68-942c-da1c759dcae1_ActionId">
    <vt:lpwstr>6ebfc6e9-4234-43ec-8839-768a3cfed1b4</vt:lpwstr>
  </property>
  <property fmtid="{D5CDD505-2E9C-101B-9397-08002B2CF9AE}" pid="8" name="MSIP_Label_c8b443ca-c1bb-4c68-942c-da1c759dcae1_ContentBits">
    <vt:lpwstr>0</vt:lpwstr>
  </property>
</Properties>
</file>