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57" r:id="rId6"/>
    <p:sldId id="260" r:id="rId7"/>
    <p:sldId id="261" r:id="rId8"/>
    <p:sldId id="264" r:id="rId9"/>
    <p:sldId id="263" r:id="rId10"/>
    <p:sldId id="265" r:id="rId11"/>
    <p:sldId id="267" r:id="rId12"/>
    <p:sldId id="282" r:id="rId13"/>
    <p:sldId id="285" r:id="rId14"/>
    <p:sldId id="286" r:id="rId15"/>
    <p:sldId id="283" r:id="rId16"/>
    <p:sldId id="284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70" r:id="rId27"/>
    <p:sldId id="271" r:id="rId28"/>
    <p:sldId id="281" r:id="rId29"/>
    <p:sldId id="268" r:id="rId30"/>
    <p:sldId id="269" r:id="rId3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A9CA9-957F-4137-B1A0-5AE1805FE3B7}" v="458" dt="2022-10-12T07:13:51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e forster" userId="1adaa5b490893596" providerId="LiveId" clId="{19BA9CA9-957F-4137-B1A0-5AE1805FE3B7}"/>
    <pc:docChg chg="undo custSel addSld delSld modSld sldOrd">
      <pc:chgData name="kerrie forster" userId="1adaa5b490893596" providerId="LiveId" clId="{19BA9CA9-957F-4137-B1A0-5AE1805FE3B7}" dt="2022-10-12T07:13:51.238" v="2561"/>
      <pc:docMkLst>
        <pc:docMk/>
      </pc:docMkLst>
      <pc:sldChg chg="addSp delSp modSp add del mod ord">
        <pc:chgData name="kerrie forster" userId="1adaa5b490893596" providerId="LiveId" clId="{19BA9CA9-957F-4137-B1A0-5AE1805FE3B7}" dt="2022-10-10T19:30:43.389" v="2417"/>
        <pc:sldMkLst>
          <pc:docMk/>
          <pc:sldMk cId="3624962588" sldId="262"/>
        </pc:sldMkLst>
        <pc:spChg chg="add del mod">
          <ac:chgData name="kerrie forster" userId="1adaa5b490893596" providerId="LiveId" clId="{19BA9CA9-957F-4137-B1A0-5AE1805FE3B7}" dt="2022-10-07T07:56:42.235" v="607" actId="1076"/>
          <ac:spMkLst>
            <pc:docMk/>
            <pc:sldMk cId="3624962588" sldId="262"/>
            <ac:spMk id="6" creationId="{68B029B6-B89F-4AD3-E735-B09EB61D1392}"/>
          </ac:spMkLst>
        </pc:spChg>
      </pc:sldChg>
      <pc:sldChg chg="modSp add mod">
        <pc:chgData name="kerrie forster" userId="1adaa5b490893596" providerId="LiveId" clId="{19BA9CA9-957F-4137-B1A0-5AE1805FE3B7}" dt="2022-10-07T07:55:30.940" v="575" actId="207"/>
        <pc:sldMkLst>
          <pc:docMk/>
          <pc:sldMk cId="1862254410" sldId="263"/>
        </pc:sldMkLst>
        <pc:spChg chg="mod">
          <ac:chgData name="kerrie forster" userId="1adaa5b490893596" providerId="LiveId" clId="{19BA9CA9-957F-4137-B1A0-5AE1805FE3B7}" dt="2022-10-07T07:55:30.940" v="575" actId="207"/>
          <ac:spMkLst>
            <pc:docMk/>
            <pc:sldMk cId="1862254410" sldId="263"/>
            <ac:spMk id="6" creationId="{68B029B6-B89F-4AD3-E735-B09EB61D1392}"/>
          </ac:spMkLst>
        </pc:spChg>
      </pc:sldChg>
      <pc:sldChg chg="modSp add del mod ord">
        <pc:chgData name="kerrie forster" userId="1adaa5b490893596" providerId="LiveId" clId="{19BA9CA9-957F-4137-B1A0-5AE1805FE3B7}" dt="2022-10-07T07:56:13.617" v="579" actId="2696"/>
        <pc:sldMkLst>
          <pc:docMk/>
          <pc:sldMk cId="1117809585" sldId="264"/>
        </pc:sldMkLst>
        <pc:spChg chg="mod">
          <ac:chgData name="kerrie forster" userId="1adaa5b490893596" providerId="LiveId" clId="{19BA9CA9-957F-4137-B1A0-5AE1805FE3B7}" dt="2022-10-07T07:50:22.169" v="118" actId="20577"/>
          <ac:spMkLst>
            <pc:docMk/>
            <pc:sldMk cId="1117809585" sldId="264"/>
            <ac:spMk id="6" creationId="{68B029B6-B89F-4AD3-E735-B09EB61D1392}"/>
          </ac:spMkLst>
        </pc:spChg>
      </pc:sldChg>
      <pc:sldChg chg="add del">
        <pc:chgData name="kerrie forster" userId="1adaa5b490893596" providerId="LiveId" clId="{19BA9CA9-957F-4137-B1A0-5AE1805FE3B7}" dt="2022-10-07T07:46:21.946" v="3"/>
        <pc:sldMkLst>
          <pc:docMk/>
          <pc:sldMk cId="1188530149" sldId="264"/>
        </pc:sldMkLst>
      </pc:sldChg>
      <pc:sldChg chg="modSp add mod">
        <pc:chgData name="kerrie forster" userId="1adaa5b490893596" providerId="LiveId" clId="{19BA9CA9-957F-4137-B1A0-5AE1805FE3B7}" dt="2022-10-07T07:54:46.875" v="573" actId="20577"/>
        <pc:sldMkLst>
          <pc:docMk/>
          <pc:sldMk cId="44118760" sldId="265"/>
        </pc:sldMkLst>
        <pc:spChg chg="mod">
          <ac:chgData name="kerrie forster" userId="1adaa5b490893596" providerId="LiveId" clId="{19BA9CA9-957F-4137-B1A0-5AE1805FE3B7}" dt="2022-10-07T07:54:46.875" v="573" actId="20577"/>
          <ac:spMkLst>
            <pc:docMk/>
            <pc:sldMk cId="44118760" sldId="265"/>
            <ac:spMk id="6" creationId="{68B029B6-B89F-4AD3-E735-B09EB61D1392}"/>
          </ac:spMkLst>
        </pc:spChg>
      </pc:sldChg>
      <pc:sldChg chg="addSp modSp add del mod ord">
        <pc:chgData name="kerrie forster" userId="1adaa5b490893596" providerId="LiveId" clId="{19BA9CA9-957F-4137-B1A0-5AE1805FE3B7}" dt="2022-10-12T07:13:41.089" v="2560" actId="47"/>
        <pc:sldMkLst>
          <pc:docMk/>
          <pc:sldMk cId="3912960721" sldId="266"/>
        </pc:sldMkLst>
        <pc:spChg chg="add mod">
          <ac:chgData name="kerrie forster" userId="1adaa5b490893596" providerId="LiveId" clId="{19BA9CA9-957F-4137-B1A0-5AE1805FE3B7}" dt="2022-10-07T08:02:11.683" v="749" actId="20577"/>
          <ac:spMkLst>
            <pc:docMk/>
            <pc:sldMk cId="3912960721" sldId="266"/>
            <ac:spMk id="3" creationId="{621253C4-1B7C-CEB6-975C-12A6AEDD2E09}"/>
          </ac:spMkLst>
        </pc:spChg>
      </pc:sldChg>
      <pc:sldChg chg="delSp modSp add mod">
        <pc:chgData name="kerrie forster" userId="1adaa5b490893596" providerId="LiveId" clId="{19BA9CA9-957F-4137-B1A0-5AE1805FE3B7}" dt="2022-10-07T08:12:03.656" v="767" actId="478"/>
        <pc:sldMkLst>
          <pc:docMk/>
          <pc:sldMk cId="1374345204" sldId="267"/>
        </pc:sldMkLst>
        <pc:spChg chg="del mod">
          <ac:chgData name="kerrie forster" userId="1adaa5b490893596" providerId="LiveId" clId="{19BA9CA9-957F-4137-B1A0-5AE1805FE3B7}" dt="2022-10-07T08:12:03.656" v="767" actId="478"/>
          <ac:spMkLst>
            <pc:docMk/>
            <pc:sldMk cId="1374345204" sldId="267"/>
            <ac:spMk id="6" creationId="{68B029B6-B89F-4AD3-E735-B09EB61D1392}"/>
          </ac:spMkLst>
        </pc:spChg>
      </pc:sldChg>
      <pc:sldChg chg="addSp delSp modSp add mod modAnim">
        <pc:chgData name="kerrie forster" userId="1adaa5b490893596" providerId="LiveId" clId="{19BA9CA9-957F-4137-B1A0-5AE1805FE3B7}" dt="2022-10-07T12:35:58.521" v="2138"/>
        <pc:sldMkLst>
          <pc:docMk/>
          <pc:sldMk cId="1687330661" sldId="268"/>
        </pc:sldMkLst>
        <pc:spChg chg="add del mod">
          <ac:chgData name="kerrie forster" userId="1adaa5b490893596" providerId="LiveId" clId="{19BA9CA9-957F-4137-B1A0-5AE1805FE3B7}" dt="2022-10-07T08:22:59.138" v="962"/>
          <ac:spMkLst>
            <pc:docMk/>
            <pc:sldMk cId="1687330661" sldId="268"/>
            <ac:spMk id="3" creationId="{A1BE85BC-F1A1-9C54-73FF-AA2D125DD3B2}"/>
          </ac:spMkLst>
        </pc:spChg>
        <pc:spChg chg="add mod">
          <ac:chgData name="kerrie forster" userId="1adaa5b490893596" providerId="LiveId" clId="{19BA9CA9-957F-4137-B1A0-5AE1805FE3B7}" dt="2022-10-07T12:35:22.781" v="2137" actId="115"/>
          <ac:spMkLst>
            <pc:docMk/>
            <pc:sldMk cId="1687330661" sldId="268"/>
            <ac:spMk id="5" creationId="{39AFDE83-6AF4-32C8-9AAA-DCB2AA2C87D2}"/>
          </ac:spMkLst>
        </pc:spChg>
        <pc:spChg chg="mod">
          <ac:chgData name="kerrie forster" userId="1adaa5b490893596" providerId="LiveId" clId="{19BA9CA9-957F-4137-B1A0-5AE1805FE3B7}" dt="2022-10-07T12:33:37.182" v="1985" actId="14100"/>
          <ac:spMkLst>
            <pc:docMk/>
            <pc:sldMk cId="1687330661" sldId="268"/>
            <ac:spMk id="6" creationId="{68B029B6-B89F-4AD3-E735-B09EB61D1392}"/>
          </ac:spMkLst>
        </pc:spChg>
      </pc:sldChg>
      <pc:sldChg chg="addSp delSp modSp add mod">
        <pc:chgData name="kerrie forster" userId="1adaa5b490893596" providerId="LiveId" clId="{19BA9CA9-957F-4137-B1A0-5AE1805FE3B7}" dt="2022-10-07T08:19:57.105" v="836" actId="478"/>
        <pc:sldMkLst>
          <pc:docMk/>
          <pc:sldMk cId="2651220561" sldId="269"/>
        </pc:sldMkLst>
        <pc:spChg chg="del mod">
          <ac:chgData name="kerrie forster" userId="1adaa5b490893596" providerId="LiveId" clId="{19BA9CA9-957F-4137-B1A0-5AE1805FE3B7}" dt="2022-10-07T08:12:57.331" v="785" actId="478"/>
          <ac:spMkLst>
            <pc:docMk/>
            <pc:sldMk cId="2651220561" sldId="269"/>
            <ac:spMk id="6" creationId="{68B029B6-B89F-4AD3-E735-B09EB61D1392}"/>
          </ac:spMkLst>
        </pc:spChg>
        <pc:graphicFrameChg chg="add del mod">
          <ac:chgData name="kerrie forster" userId="1adaa5b490893596" providerId="LiveId" clId="{19BA9CA9-957F-4137-B1A0-5AE1805FE3B7}" dt="2022-10-07T08:18:20.137" v="825" actId="1957"/>
          <ac:graphicFrameMkLst>
            <pc:docMk/>
            <pc:sldMk cId="2651220561" sldId="269"/>
            <ac:graphicFrameMk id="7" creationId="{618C066B-B103-B5CD-F661-215E795757B4}"/>
          </ac:graphicFrameMkLst>
        </pc:graphicFrameChg>
        <pc:graphicFrameChg chg="add del mod">
          <ac:chgData name="kerrie forster" userId="1adaa5b490893596" providerId="LiveId" clId="{19BA9CA9-957F-4137-B1A0-5AE1805FE3B7}" dt="2022-10-07T08:19:57.105" v="836" actId="478"/>
          <ac:graphicFrameMkLst>
            <pc:docMk/>
            <pc:sldMk cId="2651220561" sldId="269"/>
            <ac:graphicFrameMk id="10" creationId="{140DDFF8-FB5B-B3FE-00C3-B6F8DD205B3B}"/>
          </ac:graphicFrameMkLst>
        </pc:graphicFrameChg>
      </pc:sldChg>
      <pc:sldChg chg="addSp delSp modSp add mod">
        <pc:chgData name="kerrie forster" userId="1adaa5b490893596" providerId="LiveId" clId="{19BA9CA9-957F-4137-B1A0-5AE1805FE3B7}" dt="2022-10-07T09:34:43.701" v="1130" actId="1440"/>
        <pc:sldMkLst>
          <pc:docMk/>
          <pc:sldMk cId="937669348" sldId="270"/>
        </pc:sldMkLst>
        <pc:picChg chg="add mod">
          <ac:chgData name="kerrie forster" userId="1adaa5b490893596" providerId="LiveId" clId="{19BA9CA9-957F-4137-B1A0-5AE1805FE3B7}" dt="2022-10-07T08:55:54.587" v="1111" actId="1076"/>
          <ac:picMkLst>
            <pc:docMk/>
            <pc:sldMk cId="937669348" sldId="270"/>
            <ac:picMk id="5" creationId="{F446F232-D842-E271-6FF6-26C4A9028F05}"/>
          </ac:picMkLst>
        </pc:picChg>
        <pc:picChg chg="add del mod">
          <ac:chgData name="kerrie forster" userId="1adaa5b490893596" providerId="LiveId" clId="{19BA9CA9-957F-4137-B1A0-5AE1805FE3B7}" dt="2022-10-07T09:27:26.002" v="1114" actId="478"/>
          <ac:picMkLst>
            <pc:docMk/>
            <pc:sldMk cId="937669348" sldId="270"/>
            <ac:picMk id="7" creationId="{5DFED648-C3FE-CAC5-E599-DF5F7168ED72}"/>
          </ac:picMkLst>
        </pc:picChg>
        <pc:picChg chg="add mod">
          <ac:chgData name="kerrie forster" userId="1adaa5b490893596" providerId="LiveId" clId="{19BA9CA9-957F-4137-B1A0-5AE1805FE3B7}" dt="2022-10-07T09:34:42.258" v="1129" actId="1440"/>
          <ac:picMkLst>
            <pc:docMk/>
            <pc:sldMk cId="937669348" sldId="270"/>
            <ac:picMk id="6146" creationId="{F790706F-939A-7945-5D43-81988C83CE2E}"/>
          </ac:picMkLst>
        </pc:picChg>
        <pc:picChg chg="add mod">
          <ac:chgData name="kerrie forster" userId="1adaa5b490893596" providerId="LiveId" clId="{19BA9CA9-957F-4137-B1A0-5AE1805FE3B7}" dt="2022-10-07T09:34:43.701" v="1130" actId="1440"/>
          <ac:picMkLst>
            <pc:docMk/>
            <pc:sldMk cId="937669348" sldId="270"/>
            <ac:picMk id="6148" creationId="{1CE1A651-22B1-5E6B-7696-C789B62290A2}"/>
          </ac:picMkLst>
        </pc:picChg>
      </pc:sldChg>
      <pc:sldChg chg="addSp delSp modSp add mod">
        <pc:chgData name="kerrie forster" userId="1adaa5b490893596" providerId="LiveId" clId="{19BA9CA9-957F-4137-B1A0-5AE1805FE3B7}" dt="2022-10-07T12:33:12.793" v="1983" actId="1076"/>
        <pc:sldMkLst>
          <pc:docMk/>
          <pc:sldMk cId="1897956200" sldId="271"/>
        </pc:sldMkLst>
        <pc:picChg chg="add mod modCrop">
          <ac:chgData name="kerrie forster" userId="1adaa5b490893596" providerId="LiveId" clId="{19BA9CA9-957F-4137-B1A0-5AE1805FE3B7}" dt="2022-10-07T09:36:22.499" v="1156" actId="1076"/>
          <ac:picMkLst>
            <pc:docMk/>
            <pc:sldMk cId="1897956200" sldId="271"/>
            <ac:picMk id="3" creationId="{466638E5-4C53-7266-FFE1-380468A75478}"/>
          </ac:picMkLst>
        </pc:picChg>
        <pc:picChg chg="del">
          <ac:chgData name="kerrie forster" userId="1adaa5b490893596" providerId="LiveId" clId="{19BA9CA9-957F-4137-B1A0-5AE1805FE3B7}" dt="2022-10-07T09:34:55.623" v="1131" actId="478"/>
          <ac:picMkLst>
            <pc:docMk/>
            <pc:sldMk cId="1897956200" sldId="271"/>
            <ac:picMk id="5" creationId="{F446F232-D842-E271-6FF6-26C4A9028F05}"/>
          </ac:picMkLst>
        </pc:picChg>
        <pc:picChg chg="mod modCrop">
          <ac:chgData name="kerrie forster" userId="1adaa5b490893596" providerId="LiveId" clId="{19BA9CA9-957F-4137-B1A0-5AE1805FE3B7}" dt="2022-10-07T12:33:12.793" v="1983" actId="1076"/>
          <ac:picMkLst>
            <pc:docMk/>
            <pc:sldMk cId="1897956200" sldId="271"/>
            <ac:picMk id="7" creationId="{5DFED648-C3FE-CAC5-E599-DF5F7168ED72}"/>
          </ac:picMkLst>
        </pc:picChg>
      </pc:sldChg>
      <pc:sldChg chg="addSp delSp modSp add mod">
        <pc:chgData name="kerrie forster" userId="1adaa5b490893596" providerId="LiveId" clId="{19BA9CA9-957F-4137-B1A0-5AE1805FE3B7}" dt="2022-10-07T12:03:34.705" v="1229"/>
        <pc:sldMkLst>
          <pc:docMk/>
          <pc:sldMk cId="3719439129" sldId="272"/>
        </pc:sldMkLst>
        <pc:spChg chg="add mod">
          <ac:chgData name="kerrie forster" userId="1adaa5b490893596" providerId="LiveId" clId="{19BA9CA9-957F-4137-B1A0-5AE1805FE3B7}" dt="2022-10-07T12:03:26.422" v="1227" actId="20577"/>
          <ac:spMkLst>
            <pc:docMk/>
            <pc:sldMk cId="3719439129" sldId="272"/>
            <ac:spMk id="3" creationId="{4A18F33F-379F-4764-FEC9-1898F441D04F}"/>
          </ac:spMkLst>
        </pc:spChg>
        <pc:spChg chg="add del mod">
          <ac:chgData name="kerrie forster" userId="1adaa5b490893596" providerId="LiveId" clId="{19BA9CA9-957F-4137-B1A0-5AE1805FE3B7}" dt="2022-10-07T12:03:34.705" v="1229"/>
          <ac:spMkLst>
            <pc:docMk/>
            <pc:sldMk cId="3719439129" sldId="272"/>
            <ac:spMk id="5" creationId="{AE6F07B7-EF38-FD1F-76E8-A3128D45F164}"/>
          </ac:spMkLst>
        </pc:spChg>
      </pc:sldChg>
      <pc:sldChg chg="modSp add mod ord">
        <pc:chgData name="kerrie forster" userId="1adaa5b490893596" providerId="LiveId" clId="{19BA9CA9-957F-4137-B1A0-5AE1805FE3B7}" dt="2022-10-07T12:04:57.192" v="1315"/>
        <pc:sldMkLst>
          <pc:docMk/>
          <pc:sldMk cId="3641621953" sldId="273"/>
        </pc:sldMkLst>
        <pc:spChg chg="mod">
          <ac:chgData name="kerrie forster" userId="1adaa5b490893596" providerId="LiveId" clId="{19BA9CA9-957F-4137-B1A0-5AE1805FE3B7}" dt="2022-10-07T12:04:22.342" v="1289" actId="1076"/>
          <ac:spMkLst>
            <pc:docMk/>
            <pc:sldMk cId="3641621953" sldId="273"/>
            <ac:spMk id="3" creationId="{4A18F33F-379F-4764-FEC9-1898F441D04F}"/>
          </ac:spMkLst>
        </pc:spChg>
      </pc:sldChg>
      <pc:sldChg chg="addSp delSp modSp add mod modAnim">
        <pc:chgData name="kerrie forster" userId="1adaa5b490893596" providerId="LiveId" clId="{19BA9CA9-957F-4137-B1A0-5AE1805FE3B7}" dt="2022-10-07T12:10:39.592" v="1381"/>
        <pc:sldMkLst>
          <pc:docMk/>
          <pc:sldMk cId="2709061931" sldId="274"/>
        </pc:sldMkLst>
        <pc:spChg chg="mod">
          <ac:chgData name="kerrie forster" userId="1adaa5b490893596" providerId="LiveId" clId="{19BA9CA9-957F-4137-B1A0-5AE1805FE3B7}" dt="2022-10-07T12:10:21.402" v="1378" actId="1076"/>
          <ac:spMkLst>
            <pc:docMk/>
            <pc:sldMk cId="2709061931" sldId="274"/>
            <ac:spMk id="3" creationId="{4A18F33F-379F-4764-FEC9-1898F441D04F}"/>
          </ac:spMkLst>
        </pc:spChg>
        <pc:spChg chg="add mod">
          <ac:chgData name="kerrie forster" userId="1adaa5b490893596" providerId="LiveId" clId="{19BA9CA9-957F-4137-B1A0-5AE1805FE3B7}" dt="2022-10-07T12:10:04.028" v="1376" actId="20577"/>
          <ac:spMkLst>
            <pc:docMk/>
            <pc:sldMk cId="2709061931" sldId="274"/>
            <ac:spMk id="6" creationId="{3A30D107-2D68-0EED-AB13-6EB747FE29B1}"/>
          </ac:spMkLst>
        </pc:spChg>
        <pc:picChg chg="ord">
          <ac:chgData name="kerrie forster" userId="1adaa5b490893596" providerId="LiveId" clId="{19BA9CA9-957F-4137-B1A0-5AE1805FE3B7}" dt="2022-10-07T12:07:44.696" v="1338" actId="166"/>
          <ac:picMkLst>
            <pc:docMk/>
            <pc:sldMk cId="2709061931" sldId="274"/>
            <ac:picMk id="4" creationId="{9D6EF05A-3A3D-958A-60F7-2B62FF9E3BDC}"/>
          </ac:picMkLst>
        </pc:picChg>
        <pc:picChg chg="add mod">
          <ac:chgData name="kerrie forster" userId="1adaa5b490893596" providerId="LiveId" clId="{19BA9CA9-957F-4137-B1A0-5AE1805FE3B7}" dt="2022-10-07T12:10:12.174" v="1377" actId="1076"/>
          <ac:picMkLst>
            <pc:docMk/>
            <pc:sldMk cId="2709061931" sldId="274"/>
            <ac:picMk id="16386" creationId="{BDCE8584-7458-D091-6746-639261816C0D}"/>
          </ac:picMkLst>
        </pc:picChg>
        <pc:picChg chg="add del mod">
          <ac:chgData name="kerrie forster" userId="1adaa5b490893596" providerId="LiveId" clId="{19BA9CA9-957F-4137-B1A0-5AE1805FE3B7}" dt="2022-10-07T12:06:31.191" v="1326" actId="21"/>
          <ac:picMkLst>
            <pc:docMk/>
            <pc:sldMk cId="2709061931" sldId="274"/>
            <ac:picMk id="16388" creationId="{4189FC44-B26C-FC29-6E4E-BDF18A7427EF}"/>
          </ac:picMkLst>
        </pc:picChg>
      </pc:sldChg>
      <pc:sldChg chg="addSp modSp add">
        <pc:chgData name="kerrie forster" userId="1adaa5b490893596" providerId="LiveId" clId="{19BA9CA9-957F-4137-B1A0-5AE1805FE3B7}" dt="2022-10-07T12:07:02.159" v="1333" actId="732"/>
        <pc:sldMkLst>
          <pc:docMk/>
          <pc:sldMk cId="1929468129" sldId="275"/>
        </pc:sldMkLst>
        <pc:picChg chg="add mod">
          <ac:chgData name="kerrie forster" userId="1adaa5b490893596" providerId="LiveId" clId="{19BA9CA9-957F-4137-B1A0-5AE1805FE3B7}" dt="2022-10-07T12:07:02.159" v="1333" actId="732"/>
          <ac:picMkLst>
            <pc:docMk/>
            <pc:sldMk cId="1929468129" sldId="275"/>
            <ac:picMk id="3" creationId="{EA71D447-1279-C698-4C9F-81B49A8D323A}"/>
          </ac:picMkLst>
        </pc:picChg>
      </pc:sldChg>
      <pc:sldChg chg="addSp delSp modSp add mod modAnim">
        <pc:chgData name="kerrie forster" userId="1adaa5b490893596" providerId="LiveId" clId="{19BA9CA9-957F-4137-B1A0-5AE1805FE3B7}" dt="2022-10-07T12:28:04.302" v="1683" actId="207"/>
        <pc:sldMkLst>
          <pc:docMk/>
          <pc:sldMk cId="933303117" sldId="276"/>
        </pc:sldMkLst>
        <pc:spChg chg="add del mod ord">
          <ac:chgData name="kerrie forster" userId="1adaa5b490893596" providerId="LiveId" clId="{19BA9CA9-957F-4137-B1A0-5AE1805FE3B7}" dt="2022-10-07T12:28:04.302" v="1683" actId="207"/>
          <ac:spMkLst>
            <pc:docMk/>
            <pc:sldMk cId="933303117" sldId="276"/>
            <ac:spMk id="3" creationId="{7FF2CA59-E3C2-4EBA-307C-4F5D7D633180}"/>
          </ac:spMkLst>
        </pc:spChg>
        <pc:picChg chg="add del">
          <ac:chgData name="kerrie forster" userId="1adaa5b490893596" providerId="LiveId" clId="{19BA9CA9-957F-4137-B1A0-5AE1805FE3B7}" dt="2022-10-07T12:24:20.192" v="1555"/>
          <ac:picMkLst>
            <pc:docMk/>
            <pc:sldMk cId="933303117" sldId="276"/>
            <ac:picMk id="19458" creationId="{C54ADF20-B849-69A1-4B46-0065E15732F8}"/>
          </ac:picMkLst>
        </pc:picChg>
        <pc:picChg chg="add del">
          <ac:chgData name="kerrie forster" userId="1adaa5b490893596" providerId="LiveId" clId="{19BA9CA9-957F-4137-B1A0-5AE1805FE3B7}" dt="2022-10-07T12:24:25.099" v="1557"/>
          <ac:picMkLst>
            <pc:docMk/>
            <pc:sldMk cId="933303117" sldId="276"/>
            <ac:picMk id="19460" creationId="{3CCFC0B5-C198-951D-E541-33550488C60A}"/>
          </ac:picMkLst>
        </pc:picChg>
        <pc:picChg chg="add mod">
          <ac:chgData name="kerrie forster" userId="1adaa5b490893596" providerId="LiveId" clId="{19BA9CA9-957F-4137-B1A0-5AE1805FE3B7}" dt="2022-10-07T12:24:42.416" v="1561" actId="14100"/>
          <ac:picMkLst>
            <pc:docMk/>
            <pc:sldMk cId="933303117" sldId="276"/>
            <ac:picMk id="19462" creationId="{925C5C66-DF12-99A0-79AC-4EDB20BF01A7}"/>
          </ac:picMkLst>
        </pc:picChg>
      </pc:sldChg>
      <pc:sldChg chg="modSp add">
        <pc:chgData name="kerrie forster" userId="1adaa5b490893596" providerId="LiveId" clId="{19BA9CA9-957F-4137-B1A0-5AE1805FE3B7}" dt="2022-10-07T12:27:59.108" v="1682" actId="207"/>
        <pc:sldMkLst>
          <pc:docMk/>
          <pc:sldMk cId="2461455940" sldId="277"/>
        </pc:sldMkLst>
        <pc:spChg chg="mod">
          <ac:chgData name="kerrie forster" userId="1adaa5b490893596" providerId="LiveId" clId="{19BA9CA9-957F-4137-B1A0-5AE1805FE3B7}" dt="2022-10-07T12:27:59.108" v="1682" actId="207"/>
          <ac:spMkLst>
            <pc:docMk/>
            <pc:sldMk cId="2461455940" sldId="277"/>
            <ac:spMk id="3" creationId="{7FF2CA59-E3C2-4EBA-307C-4F5D7D633180}"/>
          </ac:spMkLst>
        </pc:spChg>
      </pc:sldChg>
      <pc:sldChg chg="modSp add mod">
        <pc:chgData name="kerrie forster" userId="1adaa5b490893596" providerId="LiveId" clId="{19BA9CA9-957F-4137-B1A0-5AE1805FE3B7}" dt="2022-10-07T12:32:42.867" v="1982" actId="20577"/>
        <pc:sldMkLst>
          <pc:docMk/>
          <pc:sldMk cId="23589134" sldId="278"/>
        </pc:sldMkLst>
        <pc:spChg chg="mod">
          <ac:chgData name="kerrie forster" userId="1adaa5b490893596" providerId="LiveId" clId="{19BA9CA9-957F-4137-B1A0-5AE1805FE3B7}" dt="2022-10-07T12:32:42.867" v="1982" actId="20577"/>
          <ac:spMkLst>
            <pc:docMk/>
            <pc:sldMk cId="23589134" sldId="278"/>
            <ac:spMk id="3" creationId="{4A18F33F-379F-4764-FEC9-1898F441D04F}"/>
          </ac:spMkLst>
        </pc:spChg>
      </pc:sldChg>
      <pc:sldChg chg="modSp add mod">
        <pc:chgData name="kerrie forster" userId="1adaa5b490893596" providerId="LiveId" clId="{19BA9CA9-957F-4137-B1A0-5AE1805FE3B7}" dt="2022-10-07T12:32:33.716" v="1980" actId="1076"/>
        <pc:sldMkLst>
          <pc:docMk/>
          <pc:sldMk cId="1984667136" sldId="279"/>
        </pc:sldMkLst>
        <pc:spChg chg="mod">
          <ac:chgData name="kerrie forster" userId="1adaa5b490893596" providerId="LiveId" clId="{19BA9CA9-957F-4137-B1A0-5AE1805FE3B7}" dt="2022-10-07T12:32:33.716" v="1980" actId="1076"/>
          <ac:spMkLst>
            <pc:docMk/>
            <pc:sldMk cId="1984667136" sldId="279"/>
            <ac:spMk id="3" creationId="{4A18F33F-379F-4764-FEC9-1898F441D04F}"/>
          </ac:spMkLst>
        </pc:spChg>
      </pc:sldChg>
      <pc:sldChg chg="delSp modSp add mod delAnim modAnim">
        <pc:chgData name="kerrie forster" userId="1adaa5b490893596" providerId="LiveId" clId="{19BA9CA9-957F-4137-B1A0-5AE1805FE3B7}" dt="2022-10-07T12:36:39.124" v="2154" actId="478"/>
        <pc:sldMkLst>
          <pc:docMk/>
          <pc:sldMk cId="3825526464" sldId="280"/>
        </pc:sldMkLst>
        <pc:spChg chg="mod">
          <ac:chgData name="kerrie forster" userId="1adaa5b490893596" providerId="LiveId" clId="{19BA9CA9-957F-4137-B1A0-5AE1805FE3B7}" dt="2022-10-07T12:36:35.146" v="2152" actId="20577"/>
          <ac:spMkLst>
            <pc:docMk/>
            <pc:sldMk cId="3825526464" sldId="280"/>
            <ac:spMk id="3" creationId="{4A18F33F-379F-4764-FEC9-1898F441D04F}"/>
          </ac:spMkLst>
        </pc:spChg>
        <pc:spChg chg="del">
          <ac:chgData name="kerrie forster" userId="1adaa5b490893596" providerId="LiveId" clId="{19BA9CA9-957F-4137-B1A0-5AE1805FE3B7}" dt="2022-10-07T12:36:38.505" v="2153" actId="478"/>
          <ac:spMkLst>
            <pc:docMk/>
            <pc:sldMk cId="3825526464" sldId="280"/>
            <ac:spMk id="6" creationId="{3A30D107-2D68-0EED-AB13-6EB747FE29B1}"/>
          </ac:spMkLst>
        </pc:spChg>
        <pc:picChg chg="del">
          <ac:chgData name="kerrie forster" userId="1adaa5b490893596" providerId="LiveId" clId="{19BA9CA9-957F-4137-B1A0-5AE1805FE3B7}" dt="2022-10-07T12:36:39.124" v="2154" actId="478"/>
          <ac:picMkLst>
            <pc:docMk/>
            <pc:sldMk cId="3825526464" sldId="280"/>
            <ac:picMk id="16386" creationId="{BDCE8584-7458-D091-6746-639261816C0D}"/>
          </ac:picMkLst>
        </pc:picChg>
      </pc:sldChg>
      <pc:sldChg chg="add del">
        <pc:chgData name="kerrie forster" userId="1adaa5b490893596" providerId="LiveId" clId="{19BA9CA9-957F-4137-B1A0-5AE1805FE3B7}" dt="2022-10-07T12:36:30.428" v="2140"/>
        <pc:sldMkLst>
          <pc:docMk/>
          <pc:sldMk cId="4120769349" sldId="280"/>
        </pc:sldMkLst>
      </pc:sldChg>
      <pc:sldChg chg="modSp add mod">
        <pc:chgData name="kerrie forster" userId="1adaa5b490893596" providerId="LiveId" clId="{19BA9CA9-957F-4137-B1A0-5AE1805FE3B7}" dt="2022-10-07T12:40:46.019" v="2415" actId="1076"/>
        <pc:sldMkLst>
          <pc:docMk/>
          <pc:sldMk cId="337029233" sldId="281"/>
        </pc:sldMkLst>
        <pc:spChg chg="mod">
          <ac:chgData name="kerrie forster" userId="1adaa5b490893596" providerId="LiveId" clId="{19BA9CA9-957F-4137-B1A0-5AE1805FE3B7}" dt="2022-10-07T12:40:46.019" v="2415" actId="1076"/>
          <ac:spMkLst>
            <pc:docMk/>
            <pc:sldMk cId="337029233" sldId="281"/>
            <ac:spMk id="3" creationId="{4A18F33F-379F-4764-FEC9-1898F441D04F}"/>
          </ac:spMkLst>
        </pc:spChg>
      </pc:sldChg>
      <pc:sldChg chg="new del">
        <pc:chgData name="kerrie forster" userId="1adaa5b490893596" providerId="LiveId" clId="{19BA9CA9-957F-4137-B1A0-5AE1805FE3B7}" dt="2022-10-07T12:37:35.884" v="2199" actId="47"/>
        <pc:sldMkLst>
          <pc:docMk/>
          <pc:sldMk cId="629144347" sldId="282"/>
        </pc:sldMkLst>
      </pc:sldChg>
      <pc:sldChg chg="add">
        <pc:chgData name="kerrie forster" userId="1adaa5b490893596" providerId="LiveId" clId="{19BA9CA9-957F-4137-B1A0-5AE1805FE3B7}" dt="2022-10-12T07:07:06.591" v="2418"/>
        <pc:sldMkLst>
          <pc:docMk/>
          <pc:sldMk cId="3870737204" sldId="282"/>
        </pc:sldMkLst>
      </pc:sldChg>
      <pc:sldChg chg="modSp add mod">
        <pc:chgData name="kerrie forster" userId="1adaa5b490893596" providerId="LiveId" clId="{19BA9CA9-957F-4137-B1A0-5AE1805FE3B7}" dt="2022-10-12T07:09:55.149" v="2554" actId="20577"/>
        <pc:sldMkLst>
          <pc:docMk/>
          <pc:sldMk cId="164759131" sldId="283"/>
        </pc:sldMkLst>
        <pc:spChg chg="mod">
          <ac:chgData name="kerrie forster" userId="1adaa5b490893596" providerId="LiveId" clId="{19BA9CA9-957F-4137-B1A0-5AE1805FE3B7}" dt="2022-10-12T07:09:55.149" v="2554" actId="20577"/>
          <ac:spMkLst>
            <pc:docMk/>
            <pc:sldMk cId="164759131" sldId="283"/>
            <ac:spMk id="6" creationId="{68B029B6-B89F-4AD3-E735-B09EB61D1392}"/>
          </ac:spMkLst>
        </pc:spChg>
      </pc:sldChg>
      <pc:sldChg chg="modSp add mod ord">
        <pc:chgData name="kerrie forster" userId="1adaa5b490893596" providerId="LiveId" clId="{19BA9CA9-957F-4137-B1A0-5AE1805FE3B7}" dt="2022-10-12T07:10:09.788" v="2556" actId="207"/>
        <pc:sldMkLst>
          <pc:docMk/>
          <pc:sldMk cId="1584302236" sldId="284"/>
        </pc:sldMkLst>
        <pc:spChg chg="mod">
          <ac:chgData name="kerrie forster" userId="1adaa5b490893596" providerId="LiveId" clId="{19BA9CA9-957F-4137-B1A0-5AE1805FE3B7}" dt="2022-10-12T07:10:09.788" v="2556" actId="207"/>
          <ac:spMkLst>
            <pc:docMk/>
            <pc:sldMk cId="1584302236" sldId="284"/>
            <ac:spMk id="6" creationId="{68B029B6-B89F-4AD3-E735-B09EB61D1392}"/>
          </ac:spMkLst>
        </pc:spChg>
      </pc:sldChg>
      <pc:sldChg chg="add">
        <pc:chgData name="kerrie forster" userId="1adaa5b490893596" providerId="LiveId" clId="{19BA9CA9-957F-4137-B1A0-5AE1805FE3B7}" dt="2022-10-12T07:11:03.561" v="2559"/>
        <pc:sldMkLst>
          <pc:docMk/>
          <pc:sldMk cId="558092779" sldId="285"/>
        </pc:sldMkLst>
      </pc:sldChg>
      <pc:sldChg chg="add">
        <pc:chgData name="kerrie forster" userId="1adaa5b490893596" providerId="LiveId" clId="{19BA9CA9-957F-4137-B1A0-5AE1805FE3B7}" dt="2022-10-12T07:13:51.238" v="2561"/>
        <pc:sldMkLst>
          <pc:docMk/>
          <pc:sldMk cId="1936050533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E988-B81F-AFAB-9290-09CE24D24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AB10A-3D00-1F67-2BF0-63ADFAD21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B4D30-562B-C994-EF9A-C195E65C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2671-C53E-0D11-C5D4-0C014DAB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72293-14EC-7BC3-B329-BEDD0C75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821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730A-26B2-E6C3-B5EE-686D1DF3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0C05F-3D44-01E3-92C8-991EFE7C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B4265-49F4-4EBA-A653-9F1AC3D8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D11B4-6997-EB7A-38E2-2AF412A0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F601D-FFBA-1437-2209-6D8E543A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1413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A1863-A82D-F6E3-4E90-89E09E6ED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95E9D-C682-E6D9-F9C3-A511F2008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4042-3987-C18D-EBC4-115753D3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A7308-712F-4965-5846-01C40BAF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F095F-CADF-C8DC-03EB-99D5EBD4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889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E172-E8D4-85C9-8289-272CE22B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04BBB-60A1-52C5-3223-E624CEC3A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6F8BA-1F21-E1A8-E813-08A3477C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C47C-A80B-EE3C-DC73-26C24F4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106BD-4920-F4FA-6F98-57C5DC65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5353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55F2-9017-2BDC-69FB-0998E46F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48697-22BD-5CCD-FE45-35E340081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D12E8-EEB8-EB51-D131-D4AA4C50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D96B-B8D6-D68F-55C6-0B8C76D9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A8613-4716-445C-6BFD-79395FBD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82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D3E5-99D1-FF6F-BC15-1BD07E28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97C6D-FED1-1243-F625-5590D30EA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4368D-FD12-40B4-C991-B757B046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7C998-74E2-EFC1-3126-29E8E6C5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0E28C-E1E6-F081-862E-8CED9C91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ABA81-9038-E11E-EDEB-5D7C9DB2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783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A586-6DE4-8AC0-A31B-B30AE7FA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C6C36-6743-2DC2-66B3-80AA79669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BC70-6CEB-043C-BD62-707100F25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F0CAA-5A74-C931-2B17-EBAE00BC5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38171-A008-B203-5D77-A381280E3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952BB-8936-5848-149C-E362EF18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9CF3C-7924-B99A-A965-A733CDAC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4DAB5-6EDC-B20A-EBB2-1A8ED881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739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E3F8-C3E4-186C-E345-FB0D1562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4F4185-406E-BDA8-C91D-17571E74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0DDC7-9158-E73E-0338-E6448A01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2CCAC-DC08-A224-F262-8C60E6E0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202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DE784-2BE7-E979-9206-828C59EE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AB6AE-A8E3-296C-4131-919284F0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D071D-F5C9-1559-8753-1F600E43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10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48AC-4138-9A5D-5679-7B9D378D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B5D0C-C867-C7AC-52A8-115BA9321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77E0-611B-1190-D3DA-D8B8D4B5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E3E6F-AC5B-076D-94D3-E4DCD956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694EF-01D3-E98A-B11D-83FF558C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FA2BD-30EE-D762-D4ED-ADAAFA15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401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A00F-06EE-AC0B-467B-99A29F7D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9EA4E-85D2-5F2F-3EB3-5A31672B3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C1FBE-B21F-A406-1C67-68C35805D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D4808-7750-DF4F-123E-9E32CC32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266D1-BFDE-1EAA-9B96-F132B93B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80786-1BE5-1978-97A1-0F590079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162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7D1C3-AF4F-BEED-A5D5-FC4ED1DD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7BB58-F3AE-D62B-62A0-881C93870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3425A-137E-10E4-25E9-46ED6A41E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046D-7813-429E-9157-82AE1D5C617F}" type="datetimeFigureOut">
              <a:rPr lang="en-NL" smtClean="0"/>
              <a:t>11/10/2022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F4B9-81D5-B46A-6B30-0896B69E5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72938-34A8-EE1E-740F-C9033D7A6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C569-DC5F-4122-B2E0-257D7E993E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637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aquaculturesafety.org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hyperlink" Target="http://www.sff.co.uk/" TargetMode="External"/><Relationship Id="rId17" Type="http://schemas.openxmlformats.org/officeDocument/2006/relationships/image" Target="../media/image5.png"/><Relationship Id="rId2" Type="http://schemas.openxmlformats.org/officeDocument/2006/relationships/image" Target="../media/image6.jpeg"/><Relationship Id="rId16" Type="http://schemas.openxmlformats.org/officeDocument/2006/relationships/hyperlink" Target="https://novellus.solu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s://searegs.co.uk/" TargetMode="External"/><Relationship Id="rId5" Type="http://schemas.openxmlformats.org/officeDocument/2006/relationships/image" Target="../media/image9.jpeg"/><Relationship Id="rId15" Type="http://schemas.openxmlformats.org/officeDocument/2006/relationships/hyperlink" Target="https://www.gov.uk/government/organisations/maritime-and-coastguard-agency" TargetMode="External"/><Relationship Id="rId10" Type="http://schemas.openxmlformats.org/officeDocument/2006/relationships/hyperlink" Target="https://www.iims.org.uk/education/iims-professional-qualifications/?gclid=CjwKCAjw4c-ZBhAEEiwAZ105RV88OqmnvP1kkiyRig04C2--QbWgcTuKgcSfok6_yVGm9_YwMW_i5RoC39IQAvD_BwE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hyperlink" Target="http://www.workboatassociation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E6AA01-9D72-DE7E-4B2F-FC27DAEE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9" y="26998"/>
            <a:ext cx="9936479" cy="68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9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029B6-B89F-4AD3-E735-B09EB61D1392}"/>
              </a:ext>
            </a:extLst>
          </p:cNvPr>
          <p:cNvSpPr txBox="1"/>
          <p:nvPr/>
        </p:nvSpPr>
        <p:spPr>
          <a:xfrm>
            <a:off x="1776412" y="1815584"/>
            <a:ext cx="8315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What is the most dangerous thing you have seen at work?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Explain something that you do at work that you (or your team) are the best at</a:t>
            </a:r>
            <a:endParaRPr lang="en-NL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3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E6AA01-9D72-DE7E-4B2F-FC27DAEE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9" y="26998"/>
            <a:ext cx="9936479" cy="68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B118A-6A1E-F0E9-CB54-81CB50018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766762"/>
            <a:ext cx="8639175" cy="393382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ADA4B26-3373-7DF1-8BE4-73879B7F8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5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029B6-B89F-4AD3-E735-B09EB61D1392}"/>
              </a:ext>
            </a:extLst>
          </p:cNvPr>
          <p:cNvSpPr txBox="1"/>
          <p:nvPr/>
        </p:nvSpPr>
        <p:spPr>
          <a:xfrm>
            <a:off x="1128712" y="1796534"/>
            <a:ext cx="93011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Warm up;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	Turn to your neighbour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029B6-B89F-4AD3-E735-B09EB61D1392}"/>
              </a:ext>
            </a:extLst>
          </p:cNvPr>
          <p:cNvSpPr txBox="1"/>
          <p:nvPr/>
        </p:nvSpPr>
        <p:spPr>
          <a:xfrm>
            <a:off x="1785743" y="2058180"/>
            <a:ext cx="8315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Most memorable time at work </a:t>
            </a:r>
          </a:p>
          <a:p>
            <a:r>
              <a:rPr lang="en-GB" sz="3600" dirty="0">
                <a:solidFill>
                  <a:srgbClr val="FF0000"/>
                </a:solidFill>
              </a:rPr>
              <a:t>where you made a mistake</a:t>
            </a:r>
            <a:endParaRPr lang="en-NL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0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8F33F-379F-4764-FEC9-1898F441D04F}"/>
              </a:ext>
            </a:extLst>
          </p:cNvPr>
          <p:cNvSpPr txBox="1"/>
          <p:nvPr/>
        </p:nvSpPr>
        <p:spPr>
          <a:xfrm>
            <a:off x="2224087" y="2615684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Group activities</a:t>
            </a:r>
            <a:endParaRPr lang="en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8F33F-379F-4764-FEC9-1898F441D04F}"/>
              </a:ext>
            </a:extLst>
          </p:cNvPr>
          <p:cNvSpPr txBox="1"/>
          <p:nvPr/>
        </p:nvSpPr>
        <p:spPr>
          <a:xfrm>
            <a:off x="2083480" y="1744827"/>
            <a:ext cx="8315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Task 1;</a:t>
            </a:r>
          </a:p>
          <a:p>
            <a:r>
              <a:rPr lang="en-GB" sz="3600" dirty="0">
                <a:solidFill>
                  <a:srgbClr val="FF0000"/>
                </a:solidFill>
              </a:rPr>
              <a:t>	Hierarchy of Control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/>
              <a:t>Task 2;</a:t>
            </a:r>
          </a:p>
          <a:p>
            <a:r>
              <a:rPr lang="en-GB" sz="3600" dirty="0">
                <a:solidFill>
                  <a:srgbClr val="FF0000"/>
                </a:solidFill>
              </a:rPr>
              <a:t>	Inspection</a:t>
            </a:r>
            <a:endParaRPr lang="en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2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8F33F-379F-4764-FEC9-1898F441D04F}"/>
              </a:ext>
            </a:extLst>
          </p:cNvPr>
          <p:cNvSpPr txBox="1"/>
          <p:nvPr/>
        </p:nvSpPr>
        <p:spPr>
          <a:xfrm>
            <a:off x="395288" y="555878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Hierarchy of Control</a:t>
            </a:r>
            <a:endParaRPr lang="en-NL" sz="36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The Hierarchy of Controls | April 2018 | Safety+Health">
            <a:extLst>
              <a:ext uri="{FF2B5EF4-FFF2-40B4-BE49-F238E27FC236}">
                <a16:creationId xmlns:a16="http://schemas.microsoft.com/office/drawing/2014/main" id="{BDCE8584-7458-D091-6746-639261816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3"/>
          <a:stretch/>
        </p:blipFill>
        <p:spPr bwMode="auto">
          <a:xfrm>
            <a:off x="5894841" y="1777148"/>
            <a:ext cx="5370286" cy="39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0D107-2D68-0EED-AB13-6EB747FE29B1}"/>
              </a:ext>
            </a:extLst>
          </p:cNvPr>
          <p:cNvSpPr txBox="1"/>
          <p:nvPr/>
        </p:nvSpPr>
        <p:spPr>
          <a:xfrm>
            <a:off x="972457" y="2532345"/>
            <a:ext cx="57621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191919"/>
                </a:solidFill>
                <a:effectLst/>
                <a:latin typeface="VIC"/>
              </a:rPr>
              <a:t>The hierarchy of control is a system for controlling risks in the workplace. </a:t>
            </a:r>
          </a:p>
          <a:p>
            <a:endParaRPr lang="en-GB" sz="2400" b="1" dirty="0">
              <a:solidFill>
                <a:srgbClr val="191919"/>
              </a:solidFill>
              <a:latin typeface="VIC"/>
            </a:endParaRPr>
          </a:p>
          <a:p>
            <a:r>
              <a:rPr lang="en-GB" sz="2400" b="1" i="0" dirty="0">
                <a:solidFill>
                  <a:srgbClr val="191919"/>
                </a:solidFill>
                <a:effectLst/>
                <a:latin typeface="VIC"/>
              </a:rPr>
              <a:t>It is a step-by-step approach to reducing risk, ranking controls from the highest level of protection and reliability through to the lowest and least reliable.</a:t>
            </a:r>
            <a:endParaRPr lang="en-GB" sz="2400" b="1" dirty="0">
              <a:solidFill>
                <a:srgbClr val="191919"/>
              </a:solidFill>
              <a:latin typeface="VIC"/>
            </a:endParaRPr>
          </a:p>
        </p:txBody>
      </p:sp>
    </p:spTree>
    <p:extLst>
      <p:ext uri="{BB962C8B-B14F-4D97-AF65-F5344CB8AC3E}">
        <p14:creationId xmlns:p14="http://schemas.microsoft.com/office/powerpoint/2010/main" val="27090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Painter and Decorator,Jurys Inn Inverness, Inverness | Careers at Jurys Inn  &amp; Leonardo Hotels | Join The Team with Jurys Inn &amp; Leonardo Jobs">
            <a:extLst>
              <a:ext uri="{FF2B5EF4-FFF2-40B4-BE49-F238E27FC236}">
                <a16:creationId xmlns:a16="http://schemas.microsoft.com/office/drawing/2014/main" id="{F8BE5929-29AE-AB71-CEAC-35C8384B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31" y="409575"/>
            <a:ext cx="5220869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9C365-C93C-CB7E-319D-B4D9BAFEF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58"/>
          <a:stretch/>
        </p:blipFill>
        <p:spPr>
          <a:xfrm>
            <a:off x="0" y="409575"/>
            <a:ext cx="6248400" cy="5629275"/>
          </a:xfrm>
          <a:prstGeom prst="rect">
            <a:avLst/>
          </a:prstGeom>
        </p:spPr>
      </p:pic>
      <p:pic>
        <p:nvPicPr>
          <p:cNvPr id="4100" name="Picture 4" descr="EMERGENCY EQUIPMENT | ISHN">
            <a:extLst>
              <a:ext uri="{FF2B5EF4-FFF2-40B4-BE49-F238E27FC236}">
                <a16:creationId xmlns:a16="http://schemas.microsoft.com/office/drawing/2014/main" id="{17A40E36-24EC-A024-CFCE-0FA8FDAA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40" y="3827281"/>
            <a:ext cx="42862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34C188E-1713-EBD9-6161-A7FA81EE4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pic>
        <p:nvPicPr>
          <p:cNvPr id="3" name="Picture 4" descr="Hierarchy of Controls | NIOSH | CDC">
            <a:extLst>
              <a:ext uri="{FF2B5EF4-FFF2-40B4-BE49-F238E27FC236}">
                <a16:creationId xmlns:a16="http://schemas.microsoft.com/office/drawing/2014/main" id="{EA71D447-1279-C698-4C9F-81B49A8D3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3069"/>
          <a:stretch/>
        </p:blipFill>
        <p:spPr bwMode="auto">
          <a:xfrm>
            <a:off x="683355" y="261257"/>
            <a:ext cx="9795959" cy="60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6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8F33F-379F-4764-FEC9-1898F441D04F}"/>
              </a:ext>
            </a:extLst>
          </p:cNvPr>
          <p:cNvSpPr txBox="1"/>
          <p:nvPr/>
        </p:nvSpPr>
        <p:spPr>
          <a:xfrm>
            <a:off x="364557" y="917514"/>
            <a:ext cx="114628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Activity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Based on 2 x Scenarios, create as many controls under the Hierarchy of control headings as you can (as a team) to make the scenario safer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Stick you post-its on the wall in the relevant groups</a:t>
            </a:r>
            <a:endParaRPr lang="en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67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925C5C66-DF12-99A0-79AC-4EDB20BF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014">
            <a:off x="600810" y="588156"/>
            <a:ext cx="9934114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2CA59-E3C2-4EBA-307C-4F5D7D633180}"/>
              </a:ext>
            </a:extLst>
          </p:cNvPr>
          <p:cNvSpPr txBox="1"/>
          <p:nvPr/>
        </p:nvSpPr>
        <p:spPr>
          <a:xfrm>
            <a:off x="1728929" y="1183683"/>
            <a:ext cx="783598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latin typeface="Bradley Hand ITC" panose="03070402050302030203" pitchFamily="66" charset="0"/>
              </a:rPr>
              <a:t>PPE</a:t>
            </a:r>
          </a:p>
          <a:p>
            <a:endParaRPr lang="en-GB" sz="3200" b="1" dirty="0">
              <a:latin typeface="Bradley Hand ITC" panose="03070402050302030203" pitchFamily="66" charset="0"/>
            </a:endParaRPr>
          </a:p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Wear a hardhat</a:t>
            </a:r>
            <a:endParaRPr lang="en-NL" sz="6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925C5C66-DF12-99A0-79AC-4EDB20BF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014">
            <a:off x="600810" y="588156"/>
            <a:ext cx="9934114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2CA59-E3C2-4EBA-307C-4F5D7D633180}"/>
              </a:ext>
            </a:extLst>
          </p:cNvPr>
          <p:cNvSpPr txBox="1"/>
          <p:nvPr/>
        </p:nvSpPr>
        <p:spPr>
          <a:xfrm>
            <a:off x="1728929" y="1183683"/>
            <a:ext cx="783598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latin typeface="Bradley Hand ITC" panose="03070402050302030203" pitchFamily="66" charset="0"/>
              </a:rPr>
              <a:t>Elimination</a:t>
            </a:r>
          </a:p>
          <a:p>
            <a:endParaRPr lang="en-GB" sz="3200" b="1" dirty="0">
              <a:latin typeface="Bradley Hand ITC" panose="03070402050302030203" pitchFamily="66" charset="0"/>
            </a:endParaRPr>
          </a:p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Do not enter the room unless you have to</a:t>
            </a:r>
            <a:endParaRPr lang="en-NL" sz="6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8F33F-379F-4764-FEC9-1898F441D04F}"/>
              </a:ext>
            </a:extLst>
          </p:cNvPr>
          <p:cNvSpPr txBox="1"/>
          <p:nvPr/>
        </p:nvSpPr>
        <p:spPr>
          <a:xfrm>
            <a:off x="2224087" y="2615684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What are the 2 x Scenarios?</a:t>
            </a:r>
            <a:endParaRPr lang="en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8F33F-379F-4764-FEC9-1898F441D04F}"/>
              </a:ext>
            </a:extLst>
          </p:cNvPr>
          <p:cNvSpPr txBox="1"/>
          <p:nvPr/>
        </p:nvSpPr>
        <p:spPr>
          <a:xfrm>
            <a:off x="395288" y="555878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Inspections</a:t>
            </a:r>
            <a:endParaRPr lang="en-NL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6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6F232-D842-E271-6FF6-26C4A902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518141"/>
            <a:ext cx="4021508" cy="537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Vessel Safety: The Coast Guard Conducts Recurrent Inspections and Has  Issued Guidance to Address Emergency Preparedness | U.S. GAO">
            <a:extLst>
              <a:ext uri="{FF2B5EF4-FFF2-40B4-BE49-F238E27FC236}">
                <a16:creationId xmlns:a16="http://schemas.microsoft.com/office/drawing/2014/main" id="{F790706F-939A-7945-5D43-81988C83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6455656" y="518141"/>
            <a:ext cx="4669360" cy="2844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ponders Working to Salvage Capsized Lift Boat Seacor Power">
            <a:extLst>
              <a:ext uri="{FF2B5EF4-FFF2-40B4-BE49-F238E27FC236}">
                <a16:creationId xmlns:a16="http://schemas.microsoft.com/office/drawing/2014/main" id="{1CE1A651-22B1-5E6B-7696-C789B6229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56" y="3707607"/>
            <a:ext cx="2917824" cy="2188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69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ED648-C3FE-CAC5-E599-DF5F7168E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404"/>
          <a:stretch/>
        </p:blipFill>
        <p:spPr>
          <a:xfrm>
            <a:off x="368073" y="1104900"/>
            <a:ext cx="5727927" cy="371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6638E5-4C53-7266-FFE1-380468A75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04"/>
          <a:stretch/>
        </p:blipFill>
        <p:spPr>
          <a:xfrm>
            <a:off x="6096000" y="1104900"/>
            <a:ext cx="5727927" cy="371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956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8F33F-379F-4764-FEC9-1898F441D04F}"/>
              </a:ext>
            </a:extLst>
          </p:cNvPr>
          <p:cNvSpPr txBox="1"/>
          <p:nvPr/>
        </p:nvSpPr>
        <p:spPr>
          <a:xfrm>
            <a:off x="364557" y="1120715"/>
            <a:ext cx="114628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Activity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Based on your list of chapters, select the 5 </a:t>
            </a:r>
            <a:r>
              <a:rPr lang="en-GB" sz="3600" u="sng" dirty="0"/>
              <a:t>most</a:t>
            </a:r>
            <a:r>
              <a:rPr lang="en-GB" sz="3600" dirty="0">
                <a:solidFill>
                  <a:srgbClr val="FF0000"/>
                </a:solidFill>
              </a:rPr>
              <a:t> important inspection questions and the 3 </a:t>
            </a:r>
            <a:r>
              <a:rPr lang="en-GB" sz="3600" u="sng" dirty="0"/>
              <a:t>least</a:t>
            </a:r>
            <a:r>
              <a:rPr lang="en-GB" sz="3600" dirty="0">
                <a:solidFill>
                  <a:srgbClr val="FF0000"/>
                </a:solidFill>
              </a:rPr>
              <a:t> important.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Nominate a speaker for each group who will introduce your chapters and discuss your choices with the room</a:t>
            </a:r>
            <a:endParaRPr lang="en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9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029B6-B89F-4AD3-E735-B09EB61D1392}"/>
              </a:ext>
            </a:extLst>
          </p:cNvPr>
          <p:cNvSpPr txBox="1"/>
          <p:nvPr/>
        </p:nvSpPr>
        <p:spPr>
          <a:xfrm>
            <a:off x="801574" y="758570"/>
            <a:ext cx="606368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Group 1: 	Sections 	2,3,4,5,17</a:t>
            </a:r>
          </a:p>
          <a:p>
            <a:endParaRPr lang="en-GB" sz="3600" dirty="0"/>
          </a:p>
          <a:p>
            <a:r>
              <a:rPr lang="en-GB" sz="3600" dirty="0">
                <a:solidFill>
                  <a:srgbClr val="FF0000"/>
                </a:solidFill>
              </a:rPr>
              <a:t>Group 2	Sections	6,7,8,18</a:t>
            </a:r>
          </a:p>
          <a:p>
            <a:endParaRPr lang="en-GB" sz="3600" dirty="0"/>
          </a:p>
          <a:p>
            <a:r>
              <a:rPr lang="en-GB" sz="3600" dirty="0"/>
              <a:t>Group 3	Sections	9,10,11,16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Group 4	Sections	12,13,14,20</a:t>
            </a:r>
          </a:p>
          <a:p>
            <a:endParaRPr lang="en-GB" sz="3600" dirty="0"/>
          </a:p>
          <a:p>
            <a:r>
              <a:rPr lang="en-GB" sz="3600" dirty="0"/>
              <a:t>Group 5	Sections	15,19,21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AFDE83-6AF4-32C8-9AAA-DCB2AA2C87D2}"/>
              </a:ext>
            </a:extLst>
          </p:cNvPr>
          <p:cNvSpPr txBox="1"/>
          <p:nvPr/>
        </p:nvSpPr>
        <p:spPr>
          <a:xfrm>
            <a:off x="7193355" y="1005313"/>
            <a:ext cx="48477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Choose the </a:t>
            </a:r>
            <a:r>
              <a:rPr lang="en-GB" sz="3600" u="sng" dirty="0"/>
              <a:t>5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FF0000"/>
                </a:solidFill>
              </a:rPr>
              <a:t>most</a:t>
            </a:r>
            <a:r>
              <a:rPr lang="en-GB" sz="3600" dirty="0"/>
              <a:t> important inspection questions from your list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Choose the </a:t>
            </a:r>
            <a:r>
              <a:rPr lang="en-GB" sz="3600" u="sng" dirty="0"/>
              <a:t>3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FF0000"/>
                </a:solidFill>
              </a:rPr>
              <a:t>least</a:t>
            </a:r>
            <a:r>
              <a:rPr lang="en-GB" sz="3600" dirty="0"/>
              <a:t> important inspection questions from your list</a:t>
            </a:r>
          </a:p>
        </p:txBody>
      </p:sp>
    </p:spTree>
    <p:extLst>
      <p:ext uri="{BB962C8B-B14F-4D97-AF65-F5344CB8AC3E}">
        <p14:creationId xmlns:p14="http://schemas.microsoft.com/office/powerpoint/2010/main" val="16873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029B6-B89F-4AD3-E735-B09EB61D1392}"/>
              </a:ext>
            </a:extLst>
          </p:cNvPr>
          <p:cNvSpPr txBox="1"/>
          <p:nvPr/>
        </p:nvSpPr>
        <p:spPr>
          <a:xfrm>
            <a:off x="2357437" y="2668369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Introduction</a:t>
            </a:r>
            <a:endParaRPr lang="en-NL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62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2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029B6-B89F-4AD3-E735-B09EB61D1392}"/>
              </a:ext>
            </a:extLst>
          </p:cNvPr>
          <p:cNvSpPr txBox="1"/>
          <p:nvPr/>
        </p:nvSpPr>
        <p:spPr>
          <a:xfrm>
            <a:off x="1938337" y="2606159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www.workboatassociation.org/</a:t>
            </a:r>
            <a:r>
              <a:rPr lang="en-GB" sz="3600" dirty="0">
                <a:solidFill>
                  <a:srgbClr val="FF0000"/>
                </a:solidFill>
              </a:rPr>
              <a:t>aquatoolkit</a:t>
            </a:r>
            <a:endParaRPr lang="en-NL" sz="3600" dirty="0">
              <a:solidFill>
                <a:srgbClr val="FF0000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0A37778-3013-D8A0-7940-86ECA8829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6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1F5F9E-DF2A-A9DE-208A-3DEDF644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7" y="435027"/>
            <a:ext cx="1771650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CB17D73-1F43-57AC-0FC7-B855833EB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3446"/>
          <a:stretch/>
        </p:blipFill>
        <p:spPr bwMode="auto">
          <a:xfrm>
            <a:off x="424573" y="2543155"/>
            <a:ext cx="1772150" cy="1771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rst fisherman appointed fellow of Nautical Institute | Fishing News">
            <a:extLst>
              <a:ext uri="{FF2B5EF4-FFF2-40B4-BE49-F238E27FC236}">
                <a16:creationId xmlns:a16="http://schemas.microsoft.com/office/drawing/2014/main" id="{FB5BA291-BE58-F57C-A596-393AEFACF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 b="28841"/>
          <a:stretch/>
        </p:blipFill>
        <p:spPr bwMode="auto">
          <a:xfrm>
            <a:off x="438527" y="4650579"/>
            <a:ext cx="1757696" cy="1771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errie Forster">
            <a:extLst>
              <a:ext uri="{FF2B5EF4-FFF2-40B4-BE49-F238E27FC236}">
                <a16:creationId xmlns:a16="http://schemas.microsoft.com/office/drawing/2014/main" id="{2D787B45-8A79-90B4-75FD-C700D8AC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04" y="364429"/>
            <a:ext cx="1771650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out Us - Offshore Turbine Services">
            <a:extLst>
              <a:ext uri="{FF2B5EF4-FFF2-40B4-BE49-F238E27FC236}">
                <a16:creationId xmlns:a16="http://schemas.microsoft.com/office/drawing/2014/main" id="{1FE67358-3B7E-0D4B-44AE-BD8F69E20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4"/>
          <a:stretch/>
        </p:blipFill>
        <p:spPr bwMode="auto">
          <a:xfrm>
            <a:off x="4416491" y="2531729"/>
            <a:ext cx="1743075" cy="1771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2A5FCEE7-14B3-142A-9C80-AB8AF8195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" b="8231"/>
          <a:stretch/>
        </p:blipFill>
        <p:spPr bwMode="auto">
          <a:xfrm>
            <a:off x="4402204" y="4640184"/>
            <a:ext cx="1743202" cy="1771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D5723FB-0F89-E13B-2E40-AB294FE8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72" y="364429"/>
            <a:ext cx="1771650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eet the Crash Test Team - Yachting Monthly">
            <a:extLst>
              <a:ext uri="{FF2B5EF4-FFF2-40B4-BE49-F238E27FC236}">
                <a16:creationId xmlns:a16="http://schemas.microsoft.com/office/drawing/2014/main" id="{58AA07B0-6443-2A41-FEB3-EB2CFE703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" b="12311"/>
          <a:stretch/>
        </p:blipFill>
        <p:spPr bwMode="auto">
          <a:xfrm>
            <a:off x="8492655" y="2531730"/>
            <a:ext cx="1771650" cy="1771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3E95C1-5A53-3203-2F37-AAB0211F39DF}"/>
              </a:ext>
            </a:extLst>
          </p:cNvPr>
          <p:cNvSpPr txBox="1"/>
          <p:nvPr/>
        </p:nvSpPr>
        <p:spPr>
          <a:xfrm>
            <a:off x="6332035" y="2797712"/>
            <a:ext cx="19573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Mike Proudlove 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Deputy Vice President</a:t>
            </a:r>
            <a:endParaRPr kumimoji="0" lang="en-GB" altLang="en-NL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L" altLang="en-NL" sz="1400" b="1" dirty="0">
                <a:hlinkClick r:id="rId10"/>
              </a:rPr>
              <a:t>International Institute </a:t>
            </a:r>
            <a:endParaRPr lang="en-GB" altLang="en-NL" sz="1400" b="1" dirty="0">
              <a:hlinkClick r:id="rId1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L" altLang="en-NL" sz="1400" b="1" dirty="0">
                <a:hlinkClick r:id="rId10"/>
              </a:rPr>
              <a:t>of Marine Surveying</a:t>
            </a:r>
            <a:endParaRPr lang="en-GB" altLang="en-NL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F343B-312E-1B7B-E424-C9DE905553D0}"/>
              </a:ext>
            </a:extLst>
          </p:cNvPr>
          <p:cNvSpPr txBox="1"/>
          <p:nvPr/>
        </p:nvSpPr>
        <p:spPr>
          <a:xfrm>
            <a:off x="10414200" y="2847754"/>
            <a:ext cx="65246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Simon Jinks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NL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Founder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linkClick r:id="rId11"/>
              </a:rPr>
              <a:t>SeaRegs</a:t>
            </a: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11"/>
              </a:rPr>
              <a:t> Training</a:t>
            </a:r>
            <a:endParaRPr lang="en-NL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66A4B-5DE7-B68F-E4DF-2C957D7C111F}"/>
              </a:ext>
            </a:extLst>
          </p:cNvPr>
          <p:cNvSpPr txBox="1"/>
          <p:nvPr/>
        </p:nvSpPr>
        <p:spPr>
          <a:xfrm>
            <a:off x="2354404" y="4898535"/>
            <a:ext cx="27759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Derek Cardno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Marine Safety and </a:t>
            </a:r>
            <a:endParaRPr kumimoji="0" lang="en-GB" altLang="en-NL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Training Officer</a:t>
            </a:r>
            <a:endParaRPr lang="en-GB" altLang="en-NL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12"/>
              </a:rPr>
              <a:t>Scottish Fisherman’s 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linkClick r:id="rId1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12"/>
              </a:rPr>
              <a:t>Federation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NL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96F0C5-74C8-4E5B-4A1C-49D0579752A1}"/>
              </a:ext>
            </a:extLst>
          </p:cNvPr>
          <p:cNvSpPr txBox="1"/>
          <p:nvPr/>
        </p:nvSpPr>
        <p:spPr>
          <a:xfrm>
            <a:off x="2354404" y="2797711"/>
            <a:ext cx="169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David McKeown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Vice Chairman</a:t>
            </a:r>
            <a:endParaRPr lang="en-GB" altLang="en-NL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13"/>
              </a:rPr>
              <a:t>Aquaculture Safety 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linkClick r:id="rId1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13"/>
              </a:rPr>
              <a:t>Group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AFB91-23D6-018C-35D6-D5187233F734}"/>
              </a:ext>
            </a:extLst>
          </p:cNvPr>
          <p:cNvSpPr txBox="1"/>
          <p:nvPr/>
        </p:nvSpPr>
        <p:spPr>
          <a:xfrm>
            <a:off x="6332035" y="715127"/>
            <a:ext cx="1305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Kerrie Forster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CEO</a:t>
            </a:r>
            <a:endParaRPr kumimoji="0" lang="en-GB" altLang="en-NL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14"/>
              </a:rPr>
              <a:t>The Workboat 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linkClick r:id="rId1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14"/>
              </a:rPr>
              <a:t>Association</a:t>
            </a:r>
            <a:r>
              <a:rPr lang="en-GB" altLang="en-NL" sz="1400" b="1" dirty="0"/>
              <a:t> </a:t>
            </a:r>
            <a:endParaRPr lang="en-NL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E9872D-4EA3-9E3A-85B4-96170C12D10A}"/>
              </a:ext>
            </a:extLst>
          </p:cNvPr>
          <p:cNvSpPr txBox="1"/>
          <p:nvPr/>
        </p:nvSpPr>
        <p:spPr>
          <a:xfrm>
            <a:off x="2376996" y="709452"/>
            <a:ext cx="16917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Bill Forsyth 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Marine Surveyor </a:t>
            </a:r>
            <a:endParaRPr kumimoji="0" lang="en-GB" altLang="en-NL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15"/>
              </a:rPr>
              <a:t>Maritime and </a:t>
            </a:r>
            <a:endParaRPr kumimoji="0" lang="en-GB" altLang="en-N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linkClick r:id="rId1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15"/>
              </a:rPr>
              <a:t>Coastguard Agency</a:t>
            </a:r>
            <a:endParaRPr lang="en-GB" altLang="en-NL" sz="5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7D78AE-A153-5373-9DB6-9A03B2EEFAAC}"/>
              </a:ext>
            </a:extLst>
          </p:cNvPr>
          <p:cNvSpPr txBox="1"/>
          <p:nvPr/>
        </p:nvSpPr>
        <p:spPr>
          <a:xfrm>
            <a:off x="10414200" y="702350"/>
            <a:ext cx="8820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b="1" dirty="0">
                <a:effectLst/>
              </a:rPr>
              <a:t>Pedro Ferreira</a:t>
            </a:r>
          </a:p>
          <a:p>
            <a:pPr algn="l"/>
            <a:r>
              <a:rPr lang="fr-FR" sz="1400" dirty="0">
                <a:effectLst/>
              </a:rPr>
              <a:t>Chief </a:t>
            </a:r>
            <a:r>
              <a:rPr lang="fr-FR" sz="1400" dirty="0" err="1">
                <a:effectLst/>
              </a:rPr>
              <a:t>Scientist</a:t>
            </a:r>
            <a:endParaRPr lang="fr-FR" sz="1400" dirty="0"/>
          </a:p>
          <a:p>
            <a:pPr algn="l"/>
            <a:r>
              <a:rPr lang="fr-FR" sz="1400" b="1" dirty="0">
                <a:effectLst/>
                <a:hlinkClick r:id="rId16"/>
              </a:rPr>
              <a:t>Novellus Solutions</a:t>
            </a:r>
            <a:endParaRPr lang="fr-FR" sz="1400" b="1" dirty="0">
              <a:effectLst/>
            </a:endParaRPr>
          </a:p>
          <a:p>
            <a:r>
              <a:rPr lang="fr-FR" sz="1400" dirty="0"/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6F34FF-500C-D0D8-4161-E0518AD5B58D}"/>
              </a:ext>
            </a:extLst>
          </p:cNvPr>
          <p:cNvSpPr txBox="1"/>
          <p:nvPr/>
        </p:nvSpPr>
        <p:spPr>
          <a:xfrm>
            <a:off x="6308464" y="4898535"/>
            <a:ext cx="19573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1" dirty="0">
                <a:effectLst/>
              </a:rPr>
              <a:t>Nippin Anand</a:t>
            </a:r>
          </a:p>
          <a:p>
            <a:pPr algn="l"/>
            <a:r>
              <a:rPr lang="en-GB" sz="1400" dirty="0">
                <a:effectLst/>
              </a:rPr>
              <a:t>Founder</a:t>
            </a:r>
          </a:p>
          <a:p>
            <a:pPr algn="l"/>
            <a:r>
              <a:rPr lang="en-GB" sz="1400" b="1" dirty="0">
                <a:effectLst/>
                <a:hlinkClick r:id="rId16"/>
              </a:rPr>
              <a:t>Novellus Solutions</a:t>
            </a:r>
            <a:endParaRPr lang="en-GB" sz="1400" b="1" dirty="0">
              <a:effectLst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9AD836E0-214B-0787-BD71-8F581FA890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2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F46AC-8589-8FFB-2FED-370BB0C0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523875"/>
            <a:ext cx="7210425" cy="546735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72FCEF6-61E6-46F7-1BDA-005C733E9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B118A-6A1E-F0E9-CB54-81CB50018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766762"/>
            <a:ext cx="8639175" cy="393382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ADA4B26-3373-7DF1-8BE4-73879B7F8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029B6-B89F-4AD3-E735-B09EB61D1392}"/>
              </a:ext>
            </a:extLst>
          </p:cNvPr>
          <p:cNvSpPr txBox="1"/>
          <p:nvPr/>
        </p:nvSpPr>
        <p:spPr>
          <a:xfrm>
            <a:off x="1128712" y="1796534"/>
            <a:ext cx="93011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Warm up;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>
                <a:solidFill>
                  <a:srgbClr val="FF0000"/>
                </a:solidFill>
              </a:rPr>
              <a:t>	- Stand up</a:t>
            </a:r>
          </a:p>
          <a:p>
            <a:r>
              <a:rPr lang="en-GB" sz="3600" dirty="0">
                <a:solidFill>
                  <a:srgbClr val="FF0000"/>
                </a:solidFill>
              </a:rPr>
              <a:t>	- Find somebody you have never met before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738-1762-FC30-C782-F97A139F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0137"/>
            <a:ext cx="12192000" cy="317863"/>
          </a:xfrm>
          <a:solidFill>
            <a:srgbClr val="E60000"/>
          </a:solidFill>
        </p:spPr>
        <p:txBody>
          <a:bodyPr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www.workboatassociation.org/aquatoolkit</a:t>
            </a:r>
            <a:endParaRPr lang="en-NL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029B6-B89F-4AD3-E735-B09EB61D1392}"/>
              </a:ext>
            </a:extLst>
          </p:cNvPr>
          <p:cNvSpPr txBox="1"/>
          <p:nvPr/>
        </p:nvSpPr>
        <p:spPr>
          <a:xfrm>
            <a:off x="2224087" y="2615684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Two Truths </a:t>
            </a:r>
            <a:r>
              <a:rPr lang="en-GB" sz="3600" dirty="0">
                <a:solidFill>
                  <a:srgbClr val="FF0000"/>
                </a:solidFill>
              </a:rPr>
              <a:t>and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FF0000"/>
                </a:solidFill>
              </a:rPr>
              <a:t>a Lie…</a:t>
            </a:r>
            <a:endParaRPr lang="en-NL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6EF05A-3A3D-958A-60F7-2B62FF9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16" y="5629274"/>
            <a:ext cx="916110" cy="8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542</Words>
  <Application>Microsoft Office PowerPoint</Application>
  <PresentationFormat>Widescreen</PresentationFormat>
  <Paragraphs>115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Bradley Hand ITC</vt:lpstr>
      <vt:lpstr>Calibri</vt:lpstr>
      <vt:lpstr>Calibri Light</vt:lpstr>
      <vt:lpstr>VIC</vt:lpstr>
      <vt:lpstr>Office Theme</vt:lpstr>
      <vt:lpstr>PowerPoint Presentation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PowerPoint Presentation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  <vt:lpstr>www.workboatassociation.org/aquatoolkit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kerrie forster</dc:creator>
  <cp:lastModifiedBy>kerrie forster</cp:lastModifiedBy>
  <cp:revision>1</cp:revision>
  <dcterms:created xsi:type="dcterms:W3CDTF">2022-10-06T08:17:50Z</dcterms:created>
  <dcterms:modified xsi:type="dcterms:W3CDTF">2022-10-12T07:14:00Z</dcterms:modified>
</cp:coreProperties>
</file>