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2" r:id="rId2"/>
    <p:sldId id="274" r:id="rId3"/>
    <p:sldId id="275" r:id="rId4"/>
    <p:sldId id="311" r:id="rId5"/>
    <p:sldId id="306" r:id="rId6"/>
    <p:sldId id="289" r:id="rId7"/>
    <p:sldId id="288" r:id="rId8"/>
    <p:sldId id="290" r:id="rId9"/>
    <p:sldId id="298" r:id="rId10"/>
    <p:sldId id="297" r:id="rId11"/>
    <p:sldId id="291" r:id="rId12"/>
    <p:sldId id="292" r:id="rId13"/>
    <p:sldId id="293" r:id="rId14"/>
    <p:sldId id="294" r:id="rId15"/>
    <p:sldId id="299" r:id="rId16"/>
    <p:sldId id="285" r:id="rId17"/>
    <p:sldId id="284" r:id="rId18"/>
    <p:sldId id="301" r:id="rId19"/>
    <p:sldId id="303" r:id="rId20"/>
    <p:sldId id="310" r:id="rId21"/>
    <p:sldId id="287"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5"/>
  </p:normalViewPr>
  <p:slideViewPr>
    <p:cSldViewPr>
      <p:cViewPr varScale="1">
        <p:scale>
          <a:sx n="108" d="100"/>
          <a:sy n="108" d="100"/>
        </p:scale>
        <p:origin x="176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EB6033-0555-3B40-8F33-367E7E7E46E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GB"/>
          </a:p>
        </p:txBody>
      </p:sp>
      <p:sp>
        <p:nvSpPr>
          <p:cNvPr id="3" name="Date Placeholder 2">
            <a:extLst>
              <a:ext uri="{FF2B5EF4-FFF2-40B4-BE49-F238E27FC236}">
                <a16:creationId xmlns:a16="http://schemas.microsoft.com/office/drawing/2014/main" id="{7F078D8A-A458-2C4E-A4FC-5D3CD2EFDCC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ED36C599-3659-2B4B-BA6B-2A923044F8CA}" type="datetimeFigureOut">
              <a:rPr lang="en-US" altLang="en-US"/>
              <a:pPr>
                <a:defRPr/>
              </a:pPr>
              <a:t>10/12/22</a:t>
            </a:fld>
            <a:endParaRPr lang="en-GB" altLang="en-US"/>
          </a:p>
        </p:txBody>
      </p:sp>
      <p:sp>
        <p:nvSpPr>
          <p:cNvPr id="4" name="Slide Image Placeholder 3">
            <a:extLst>
              <a:ext uri="{FF2B5EF4-FFF2-40B4-BE49-F238E27FC236}">
                <a16:creationId xmlns:a16="http://schemas.microsoft.com/office/drawing/2014/main" id="{4A3A8AEA-7AFF-7D4A-813F-74523D442CD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0A764D53-8AD4-A44F-A6A9-4615B5C42A3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20159CE-442C-9D4C-8C3B-A07969207D6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GB"/>
          </a:p>
        </p:txBody>
      </p:sp>
      <p:sp>
        <p:nvSpPr>
          <p:cNvPr id="7" name="Slide Number Placeholder 6">
            <a:extLst>
              <a:ext uri="{FF2B5EF4-FFF2-40B4-BE49-F238E27FC236}">
                <a16:creationId xmlns:a16="http://schemas.microsoft.com/office/drawing/2014/main" id="{46A7C523-39AE-CD4A-BD6E-2D653A53FC9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DEEBAC0-8E70-5242-84F8-C7617C7A1F4B}" type="slidenum">
              <a:rPr lang="en-GB" altLang="en-US"/>
              <a:pPr>
                <a:defRPr/>
              </a:pPr>
              <a:t>‹#›</a:t>
            </a:fld>
            <a:endParaRPr lang="en-GB" altLang="en-US"/>
          </a:p>
        </p:txBody>
      </p:sp>
    </p:spTree>
    <p:extLst>
      <p:ext uri="{BB962C8B-B14F-4D97-AF65-F5344CB8AC3E}">
        <p14:creationId xmlns:p14="http://schemas.microsoft.com/office/powerpoint/2010/main" val="1961121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a:extLst>
              <a:ext uri="{FF2B5EF4-FFF2-40B4-BE49-F238E27FC236}">
                <a16:creationId xmlns:a16="http://schemas.microsoft.com/office/drawing/2014/main" id="{7768DBBC-1EFD-EF4F-8AA7-77239D403943}"/>
              </a:ext>
            </a:extLst>
          </p:cNvPr>
          <p:cNvSpPr>
            <a:spLocks noGrp="1"/>
          </p:cNvSpPr>
          <p:nvPr>
            <p:ph type="dt" sz="half" idx="10"/>
          </p:nvPr>
        </p:nvSpPr>
        <p:spPr/>
        <p:txBody>
          <a:bodyPr/>
          <a:lstStyle>
            <a:lvl1pPr>
              <a:defRPr/>
            </a:lvl1pPr>
          </a:lstStyle>
          <a:p>
            <a:pPr>
              <a:defRPr/>
            </a:pPr>
            <a:fld id="{C20CB524-C9EF-EA45-95B7-9FB0CBEB6272}" type="datetimeFigureOut">
              <a:rPr lang="en-US" altLang="en-US"/>
              <a:pPr>
                <a:defRPr/>
              </a:pPr>
              <a:t>10/12/22</a:t>
            </a:fld>
            <a:endParaRPr lang="en-GB" altLang="en-US"/>
          </a:p>
        </p:txBody>
      </p:sp>
      <p:sp>
        <p:nvSpPr>
          <p:cNvPr id="5" name="Footer Placeholder 21">
            <a:extLst>
              <a:ext uri="{FF2B5EF4-FFF2-40B4-BE49-F238E27FC236}">
                <a16:creationId xmlns:a16="http://schemas.microsoft.com/office/drawing/2014/main" id="{58417445-E888-3847-BF76-DD6AF432AE9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3C51ECC7-ED6C-D047-802C-4177EC12D6AA}"/>
              </a:ext>
            </a:extLst>
          </p:cNvPr>
          <p:cNvSpPr>
            <a:spLocks noGrp="1"/>
          </p:cNvSpPr>
          <p:nvPr>
            <p:ph type="sldNum" sz="quarter" idx="12"/>
          </p:nvPr>
        </p:nvSpPr>
        <p:spPr/>
        <p:txBody>
          <a:bodyPr/>
          <a:lstStyle>
            <a:lvl1pPr>
              <a:defRPr/>
            </a:lvl1pPr>
          </a:lstStyle>
          <a:p>
            <a:pPr>
              <a:defRPr/>
            </a:pPr>
            <a:fld id="{3D82C980-624B-C044-B590-8AC49F197FFE}" type="slidenum">
              <a:rPr lang="en-GB" altLang="en-US"/>
              <a:pPr>
                <a:defRPr/>
              </a:pPr>
              <a:t>‹#›</a:t>
            </a:fld>
            <a:endParaRPr lang="en-GB" altLang="en-US"/>
          </a:p>
        </p:txBody>
      </p:sp>
    </p:spTree>
    <p:extLst>
      <p:ext uri="{BB962C8B-B14F-4D97-AF65-F5344CB8AC3E}">
        <p14:creationId xmlns:p14="http://schemas.microsoft.com/office/powerpoint/2010/main" val="168549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EB136F6F-F2CB-CF4C-B5C8-BF44845A429C}"/>
              </a:ext>
            </a:extLst>
          </p:cNvPr>
          <p:cNvSpPr>
            <a:spLocks noGrp="1"/>
          </p:cNvSpPr>
          <p:nvPr>
            <p:ph type="dt" sz="half" idx="10"/>
          </p:nvPr>
        </p:nvSpPr>
        <p:spPr/>
        <p:txBody>
          <a:bodyPr/>
          <a:lstStyle>
            <a:lvl1pPr>
              <a:defRPr/>
            </a:lvl1pPr>
          </a:lstStyle>
          <a:p>
            <a:pPr>
              <a:defRPr/>
            </a:pPr>
            <a:fld id="{C48C921D-CCF1-4E41-A721-6EEBC706F615}" type="datetimeFigureOut">
              <a:rPr lang="en-US" altLang="en-US"/>
              <a:pPr>
                <a:defRPr/>
              </a:pPr>
              <a:t>10/12/22</a:t>
            </a:fld>
            <a:endParaRPr lang="en-GB" altLang="en-US"/>
          </a:p>
        </p:txBody>
      </p:sp>
      <p:sp>
        <p:nvSpPr>
          <p:cNvPr id="5" name="Footer Placeholder 21">
            <a:extLst>
              <a:ext uri="{FF2B5EF4-FFF2-40B4-BE49-F238E27FC236}">
                <a16:creationId xmlns:a16="http://schemas.microsoft.com/office/drawing/2014/main" id="{9D8F967F-1914-574C-875F-6A9ABF8E86D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39617E7B-0A2C-1E4D-9D3D-B95EEE622522}"/>
              </a:ext>
            </a:extLst>
          </p:cNvPr>
          <p:cNvSpPr>
            <a:spLocks noGrp="1"/>
          </p:cNvSpPr>
          <p:nvPr>
            <p:ph type="sldNum" sz="quarter" idx="12"/>
          </p:nvPr>
        </p:nvSpPr>
        <p:spPr/>
        <p:txBody>
          <a:bodyPr/>
          <a:lstStyle>
            <a:lvl1pPr>
              <a:defRPr/>
            </a:lvl1pPr>
          </a:lstStyle>
          <a:p>
            <a:pPr>
              <a:defRPr/>
            </a:pPr>
            <a:fld id="{58261537-7E3B-C546-93C1-88AE31146A7F}" type="slidenum">
              <a:rPr lang="en-GB" altLang="en-US"/>
              <a:pPr>
                <a:defRPr/>
              </a:pPr>
              <a:t>‹#›</a:t>
            </a:fld>
            <a:endParaRPr lang="en-GB" altLang="en-US"/>
          </a:p>
        </p:txBody>
      </p:sp>
    </p:spTree>
    <p:extLst>
      <p:ext uri="{BB962C8B-B14F-4D97-AF65-F5344CB8AC3E}">
        <p14:creationId xmlns:p14="http://schemas.microsoft.com/office/powerpoint/2010/main" val="231107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57C5434D-4D5A-034D-951C-02840AF1F1A2}"/>
              </a:ext>
            </a:extLst>
          </p:cNvPr>
          <p:cNvSpPr>
            <a:spLocks noGrp="1"/>
          </p:cNvSpPr>
          <p:nvPr>
            <p:ph type="dt" sz="half" idx="10"/>
          </p:nvPr>
        </p:nvSpPr>
        <p:spPr/>
        <p:txBody>
          <a:bodyPr/>
          <a:lstStyle>
            <a:lvl1pPr>
              <a:defRPr/>
            </a:lvl1pPr>
          </a:lstStyle>
          <a:p>
            <a:pPr>
              <a:defRPr/>
            </a:pPr>
            <a:fld id="{0590ED1D-34FF-F743-84D4-E919B21D8216}" type="datetimeFigureOut">
              <a:rPr lang="en-US" altLang="en-US"/>
              <a:pPr>
                <a:defRPr/>
              </a:pPr>
              <a:t>10/12/22</a:t>
            </a:fld>
            <a:endParaRPr lang="en-GB" altLang="en-US"/>
          </a:p>
        </p:txBody>
      </p:sp>
      <p:sp>
        <p:nvSpPr>
          <p:cNvPr id="5" name="Footer Placeholder 21">
            <a:extLst>
              <a:ext uri="{FF2B5EF4-FFF2-40B4-BE49-F238E27FC236}">
                <a16:creationId xmlns:a16="http://schemas.microsoft.com/office/drawing/2014/main" id="{33F69859-AB15-F845-9CE4-8CAA074C0F5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E8848EB5-9A50-B343-9081-E22DD4AD3D3D}"/>
              </a:ext>
            </a:extLst>
          </p:cNvPr>
          <p:cNvSpPr>
            <a:spLocks noGrp="1"/>
          </p:cNvSpPr>
          <p:nvPr>
            <p:ph type="sldNum" sz="quarter" idx="12"/>
          </p:nvPr>
        </p:nvSpPr>
        <p:spPr/>
        <p:txBody>
          <a:bodyPr/>
          <a:lstStyle>
            <a:lvl1pPr>
              <a:defRPr/>
            </a:lvl1pPr>
          </a:lstStyle>
          <a:p>
            <a:pPr>
              <a:defRPr/>
            </a:pPr>
            <a:fld id="{43DE9143-2647-AD4F-BFE2-FF2BEB6016B1}" type="slidenum">
              <a:rPr lang="en-GB" altLang="en-US"/>
              <a:pPr>
                <a:defRPr/>
              </a:pPr>
              <a:t>‹#›</a:t>
            </a:fld>
            <a:endParaRPr lang="en-GB" altLang="en-US"/>
          </a:p>
        </p:txBody>
      </p:sp>
    </p:spTree>
    <p:extLst>
      <p:ext uri="{BB962C8B-B14F-4D97-AF65-F5344CB8AC3E}">
        <p14:creationId xmlns:p14="http://schemas.microsoft.com/office/powerpoint/2010/main" val="2145888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3999" cy="16906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44514"/>
            <a:ext cx="7886699" cy="1012438"/>
          </a:xfrm>
          <a:prstGeom prst="rect">
            <a:avLst/>
          </a:prstGeom>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June 10, 2018</a:t>
            </a:r>
            <a:endParaRPr lang="en-US" dirty="0"/>
          </a:p>
        </p:txBody>
      </p:sp>
      <p:sp>
        <p:nvSpPr>
          <p:cNvPr id="10" name="Rectangle 9"/>
          <p:cNvSpPr/>
          <p:nvPr userDrawn="1"/>
        </p:nvSpPr>
        <p:spPr>
          <a:xfrm>
            <a:off x="-1" y="1672278"/>
            <a:ext cx="3688492" cy="60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1" hasCustomPrompt="1"/>
          </p:nvPr>
        </p:nvSpPr>
        <p:spPr>
          <a:xfrm>
            <a:off x="7105136" y="5355558"/>
            <a:ext cx="1532695" cy="1300978"/>
          </a:xfrm>
          <a:prstGeom prst="rect">
            <a:avLst/>
          </a:prstGeom>
        </p:spPr>
        <p:txBody>
          <a:bodyPr/>
          <a:lstStyle>
            <a:lvl1pPr marL="0" indent="0">
              <a:buNone/>
              <a:defRPr sz="1600"/>
            </a:lvl1pPr>
          </a:lstStyle>
          <a:p>
            <a:r>
              <a:rPr lang="en-US" dirty="0"/>
              <a:t>Your logo</a:t>
            </a:r>
          </a:p>
        </p:txBody>
      </p:sp>
    </p:spTree>
    <p:extLst>
      <p:ext uri="{BB962C8B-B14F-4D97-AF65-F5344CB8AC3E}">
        <p14:creationId xmlns:p14="http://schemas.microsoft.com/office/powerpoint/2010/main" val="2239706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
          <p:cNvSpPr/>
          <p:nvPr userDrawn="1"/>
        </p:nvSpPr>
        <p:spPr>
          <a:xfrm>
            <a:off x="0" y="0"/>
            <a:ext cx="9144000" cy="63563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June 10, 2018</a:t>
            </a:r>
          </a:p>
        </p:txBody>
      </p:sp>
      <p:sp>
        <p:nvSpPr>
          <p:cNvPr id="5" name="Picture Placeholder 2"/>
          <p:cNvSpPr>
            <a:spLocks noGrp="1"/>
          </p:cNvSpPr>
          <p:nvPr>
            <p:ph type="pic" sz="quarter" idx="11" hasCustomPrompt="1"/>
          </p:nvPr>
        </p:nvSpPr>
        <p:spPr>
          <a:xfrm>
            <a:off x="7105136" y="5355558"/>
            <a:ext cx="1532695" cy="1300978"/>
          </a:xfrm>
          <a:prstGeom prst="rect">
            <a:avLst/>
          </a:prstGeom>
        </p:spPr>
        <p:txBody>
          <a:bodyPr/>
          <a:lstStyle>
            <a:lvl1pPr marL="0" indent="0">
              <a:buNone/>
              <a:defRPr sz="1600"/>
            </a:lvl1pPr>
          </a:lstStyle>
          <a:p>
            <a:r>
              <a:rPr lang="en-US" dirty="0"/>
              <a:t>Your logo</a:t>
            </a:r>
          </a:p>
        </p:txBody>
      </p:sp>
    </p:spTree>
    <p:extLst>
      <p:ext uri="{BB962C8B-B14F-4D97-AF65-F5344CB8AC3E}">
        <p14:creationId xmlns:p14="http://schemas.microsoft.com/office/powerpoint/2010/main" val="335819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43CC0FDC-DFAE-D647-80CB-5A7ED9717300}"/>
              </a:ext>
            </a:extLst>
          </p:cNvPr>
          <p:cNvSpPr>
            <a:spLocks noGrp="1"/>
          </p:cNvSpPr>
          <p:nvPr>
            <p:ph type="dt" sz="half" idx="10"/>
          </p:nvPr>
        </p:nvSpPr>
        <p:spPr/>
        <p:txBody>
          <a:bodyPr/>
          <a:lstStyle>
            <a:lvl1pPr>
              <a:defRPr/>
            </a:lvl1pPr>
          </a:lstStyle>
          <a:p>
            <a:pPr>
              <a:defRPr/>
            </a:pPr>
            <a:fld id="{4B92A674-E1A7-D84F-B60F-909A8FE83375}" type="datetimeFigureOut">
              <a:rPr lang="en-US" altLang="en-US"/>
              <a:pPr>
                <a:defRPr/>
              </a:pPr>
              <a:t>10/12/22</a:t>
            </a:fld>
            <a:endParaRPr lang="en-GB" altLang="en-US"/>
          </a:p>
        </p:txBody>
      </p:sp>
      <p:sp>
        <p:nvSpPr>
          <p:cNvPr id="5" name="Footer Placeholder 21">
            <a:extLst>
              <a:ext uri="{FF2B5EF4-FFF2-40B4-BE49-F238E27FC236}">
                <a16:creationId xmlns:a16="http://schemas.microsoft.com/office/drawing/2014/main" id="{905B83C1-5EE0-F54A-8C8E-9C7385CE900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F28B6977-EF2F-0547-A889-A29518149BEA}"/>
              </a:ext>
            </a:extLst>
          </p:cNvPr>
          <p:cNvSpPr>
            <a:spLocks noGrp="1"/>
          </p:cNvSpPr>
          <p:nvPr>
            <p:ph type="sldNum" sz="quarter" idx="12"/>
          </p:nvPr>
        </p:nvSpPr>
        <p:spPr/>
        <p:txBody>
          <a:bodyPr/>
          <a:lstStyle>
            <a:lvl1pPr>
              <a:defRPr/>
            </a:lvl1pPr>
          </a:lstStyle>
          <a:p>
            <a:pPr>
              <a:defRPr/>
            </a:pPr>
            <a:fld id="{1012478A-5290-8C4C-ADFE-5CAA7B495973}" type="slidenum">
              <a:rPr lang="en-GB" altLang="en-US"/>
              <a:pPr>
                <a:defRPr/>
              </a:pPr>
              <a:t>‹#›</a:t>
            </a:fld>
            <a:endParaRPr lang="en-GB" altLang="en-US"/>
          </a:p>
        </p:txBody>
      </p:sp>
    </p:spTree>
    <p:extLst>
      <p:ext uri="{BB962C8B-B14F-4D97-AF65-F5344CB8AC3E}">
        <p14:creationId xmlns:p14="http://schemas.microsoft.com/office/powerpoint/2010/main" val="37381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a:extLst>
              <a:ext uri="{FF2B5EF4-FFF2-40B4-BE49-F238E27FC236}">
                <a16:creationId xmlns:a16="http://schemas.microsoft.com/office/drawing/2014/main" id="{0BB543EE-545B-E14B-8D84-0900ED71B619}"/>
              </a:ext>
            </a:extLst>
          </p:cNvPr>
          <p:cNvSpPr>
            <a:spLocks noGrp="1"/>
          </p:cNvSpPr>
          <p:nvPr>
            <p:ph type="dt" sz="half" idx="10"/>
          </p:nvPr>
        </p:nvSpPr>
        <p:spPr/>
        <p:txBody>
          <a:bodyPr/>
          <a:lstStyle>
            <a:lvl1pPr>
              <a:defRPr/>
            </a:lvl1pPr>
          </a:lstStyle>
          <a:p>
            <a:pPr>
              <a:defRPr/>
            </a:pPr>
            <a:fld id="{9905E81F-369F-F341-88DF-DD39523E46C4}" type="datetimeFigureOut">
              <a:rPr lang="en-US" altLang="en-US"/>
              <a:pPr>
                <a:defRPr/>
              </a:pPr>
              <a:t>10/12/22</a:t>
            </a:fld>
            <a:endParaRPr lang="en-GB" altLang="en-US"/>
          </a:p>
        </p:txBody>
      </p:sp>
      <p:sp>
        <p:nvSpPr>
          <p:cNvPr id="5" name="Footer Placeholder 21">
            <a:extLst>
              <a:ext uri="{FF2B5EF4-FFF2-40B4-BE49-F238E27FC236}">
                <a16:creationId xmlns:a16="http://schemas.microsoft.com/office/drawing/2014/main" id="{F4310CD2-C1DF-0A4D-8B02-37AB0FC613A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997DAA46-A9BF-A94D-9F75-2925BAB1C45E}"/>
              </a:ext>
            </a:extLst>
          </p:cNvPr>
          <p:cNvSpPr>
            <a:spLocks noGrp="1"/>
          </p:cNvSpPr>
          <p:nvPr>
            <p:ph type="sldNum" sz="quarter" idx="12"/>
          </p:nvPr>
        </p:nvSpPr>
        <p:spPr/>
        <p:txBody>
          <a:bodyPr/>
          <a:lstStyle>
            <a:lvl1pPr>
              <a:defRPr/>
            </a:lvl1pPr>
          </a:lstStyle>
          <a:p>
            <a:pPr>
              <a:defRPr/>
            </a:pPr>
            <a:fld id="{596125CE-63A5-7C45-8F6B-82A3C4FA0E01}" type="slidenum">
              <a:rPr lang="en-GB" altLang="en-US"/>
              <a:pPr>
                <a:defRPr/>
              </a:pPr>
              <a:t>‹#›</a:t>
            </a:fld>
            <a:endParaRPr lang="en-GB" altLang="en-US"/>
          </a:p>
        </p:txBody>
      </p:sp>
    </p:spTree>
    <p:extLst>
      <p:ext uri="{BB962C8B-B14F-4D97-AF65-F5344CB8AC3E}">
        <p14:creationId xmlns:p14="http://schemas.microsoft.com/office/powerpoint/2010/main" val="100375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F41284E-D7E2-0F40-9BE4-08FD2FB20683}"/>
              </a:ext>
            </a:extLst>
          </p:cNvPr>
          <p:cNvSpPr>
            <a:spLocks noGrp="1"/>
          </p:cNvSpPr>
          <p:nvPr>
            <p:ph type="dt" sz="half" idx="10"/>
          </p:nvPr>
        </p:nvSpPr>
        <p:spPr/>
        <p:txBody>
          <a:bodyPr/>
          <a:lstStyle>
            <a:lvl1pPr>
              <a:defRPr/>
            </a:lvl1pPr>
          </a:lstStyle>
          <a:p>
            <a:pPr>
              <a:defRPr/>
            </a:pPr>
            <a:fld id="{312CF748-E063-5A43-A892-7D544ECFD5D1}" type="datetimeFigureOut">
              <a:rPr lang="en-US" altLang="en-US"/>
              <a:pPr>
                <a:defRPr/>
              </a:pPr>
              <a:t>10/12/22</a:t>
            </a:fld>
            <a:endParaRPr lang="en-GB" altLang="en-US"/>
          </a:p>
        </p:txBody>
      </p:sp>
      <p:sp>
        <p:nvSpPr>
          <p:cNvPr id="6" name="Footer Placeholder 21">
            <a:extLst>
              <a:ext uri="{FF2B5EF4-FFF2-40B4-BE49-F238E27FC236}">
                <a16:creationId xmlns:a16="http://schemas.microsoft.com/office/drawing/2014/main" id="{1B8EF077-A90C-974E-B933-C2B599086AE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17">
            <a:extLst>
              <a:ext uri="{FF2B5EF4-FFF2-40B4-BE49-F238E27FC236}">
                <a16:creationId xmlns:a16="http://schemas.microsoft.com/office/drawing/2014/main" id="{E8CDB02F-F90B-2F45-8202-B9D29047AFD6}"/>
              </a:ext>
            </a:extLst>
          </p:cNvPr>
          <p:cNvSpPr>
            <a:spLocks noGrp="1"/>
          </p:cNvSpPr>
          <p:nvPr>
            <p:ph type="sldNum" sz="quarter" idx="12"/>
          </p:nvPr>
        </p:nvSpPr>
        <p:spPr/>
        <p:txBody>
          <a:bodyPr/>
          <a:lstStyle>
            <a:lvl1pPr>
              <a:defRPr/>
            </a:lvl1pPr>
          </a:lstStyle>
          <a:p>
            <a:pPr>
              <a:defRPr/>
            </a:pPr>
            <a:fld id="{289B7F56-1247-BB46-8E51-8224B8D62960}" type="slidenum">
              <a:rPr lang="en-GB" altLang="en-US"/>
              <a:pPr>
                <a:defRPr/>
              </a:pPr>
              <a:t>‹#›</a:t>
            </a:fld>
            <a:endParaRPr lang="en-GB" altLang="en-US"/>
          </a:p>
        </p:txBody>
      </p:sp>
    </p:spTree>
    <p:extLst>
      <p:ext uri="{BB962C8B-B14F-4D97-AF65-F5344CB8AC3E}">
        <p14:creationId xmlns:p14="http://schemas.microsoft.com/office/powerpoint/2010/main" val="107432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B81F891D-43F0-5A4A-A6A0-901E20D195A0}"/>
              </a:ext>
            </a:extLst>
          </p:cNvPr>
          <p:cNvSpPr>
            <a:spLocks noGrp="1"/>
          </p:cNvSpPr>
          <p:nvPr>
            <p:ph type="dt" sz="half" idx="10"/>
          </p:nvPr>
        </p:nvSpPr>
        <p:spPr/>
        <p:txBody>
          <a:bodyPr/>
          <a:lstStyle>
            <a:lvl1pPr>
              <a:defRPr/>
            </a:lvl1pPr>
          </a:lstStyle>
          <a:p>
            <a:pPr>
              <a:defRPr/>
            </a:pPr>
            <a:fld id="{19E56B7B-916C-B848-899A-8D27BD4EA953}" type="datetimeFigureOut">
              <a:rPr lang="en-US" altLang="en-US"/>
              <a:pPr>
                <a:defRPr/>
              </a:pPr>
              <a:t>10/12/22</a:t>
            </a:fld>
            <a:endParaRPr lang="en-GB" altLang="en-US"/>
          </a:p>
        </p:txBody>
      </p:sp>
      <p:sp>
        <p:nvSpPr>
          <p:cNvPr id="8" name="Footer Placeholder 21">
            <a:extLst>
              <a:ext uri="{FF2B5EF4-FFF2-40B4-BE49-F238E27FC236}">
                <a16:creationId xmlns:a16="http://schemas.microsoft.com/office/drawing/2014/main" id="{534C6536-181F-AB44-9E8B-6C86E1EA8C7A}"/>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17">
            <a:extLst>
              <a:ext uri="{FF2B5EF4-FFF2-40B4-BE49-F238E27FC236}">
                <a16:creationId xmlns:a16="http://schemas.microsoft.com/office/drawing/2014/main" id="{863F96E8-4342-B647-899F-1177A5031671}"/>
              </a:ext>
            </a:extLst>
          </p:cNvPr>
          <p:cNvSpPr>
            <a:spLocks noGrp="1"/>
          </p:cNvSpPr>
          <p:nvPr>
            <p:ph type="sldNum" sz="quarter" idx="12"/>
          </p:nvPr>
        </p:nvSpPr>
        <p:spPr/>
        <p:txBody>
          <a:bodyPr/>
          <a:lstStyle>
            <a:lvl1pPr>
              <a:defRPr/>
            </a:lvl1pPr>
          </a:lstStyle>
          <a:p>
            <a:pPr>
              <a:defRPr/>
            </a:pPr>
            <a:fld id="{288DD76A-FF91-A34A-A952-5A8803069AF0}" type="slidenum">
              <a:rPr lang="en-GB" altLang="en-US"/>
              <a:pPr>
                <a:defRPr/>
              </a:pPr>
              <a:t>‹#›</a:t>
            </a:fld>
            <a:endParaRPr lang="en-GB" altLang="en-US"/>
          </a:p>
        </p:txBody>
      </p:sp>
    </p:spTree>
    <p:extLst>
      <p:ext uri="{BB962C8B-B14F-4D97-AF65-F5344CB8AC3E}">
        <p14:creationId xmlns:p14="http://schemas.microsoft.com/office/powerpoint/2010/main" val="18096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27EE2BD4-0CD2-AB4D-900E-1B1F6DF09306}"/>
              </a:ext>
            </a:extLst>
          </p:cNvPr>
          <p:cNvSpPr>
            <a:spLocks noGrp="1"/>
          </p:cNvSpPr>
          <p:nvPr>
            <p:ph type="dt" sz="half" idx="10"/>
          </p:nvPr>
        </p:nvSpPr>
        <p:spPr/>
        <p:txBody>
          <a:bodyPr/>
          <a:lstStyle>
            <a:lvl1pPr>
              <a:defRPr/>
            </a:lvl1pPr>
          </a:lstStyle>
          <a:p>
            <a:pPr>
              <a:defRPr/>
            </a:pPr>
            <a:fld id="{ADEC4A62-A24D-3741-B5CC-FBCB1ED128A7}" type="datetimeFigureOut">
              <a:rPr lang="en-US" altLang="en-US"/>
              <a:pPr>
                <a:defRPr/>
              </a:pPr>
              <a:t>10/12/22</a:t>
            </a:fld>
            <a:endParaRPr lang="en-GB" altLang="en-US"/>
          </a:p>
        </p:txBody>
      </p:sp>
      <p:sp>
        <p:nvSpPr>
          <p:cNvPr id="4" name="Footer Placeholder 21">
            <a:extLst>
              <a:ext uri="{FF2B5EF4-FFF2-40B4-BE49-F238E27FC236}">
                <a16:creationId xmlns:a16="http://schemas.microsoft.com/office/drawing/2014/main" id="{56C2A2A0-0CAF-934B-A777-B2068AF112CF}"/>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17">
            <a:extLst>
              <a:ext uri="{FF2B5EF4-FFF2-40B4-BE49-F238E27FC236}">
                <a16:creationId xmlns:a16="http://schemas.microsoft.com/office/drawing/2014/main" id="{59DA05FD-0F82-8149-9311-496A2A63EBA4}"/>
              </a:ext>
            </a:extLst>
          </p:cNvPr>
          <p:cNvSpPr>
            <a:spLocks noGrp="1"/>
          </p:cNvSpPr>
          <p:nvPr>
            <p:ph type="sldNum" sz="quarter" idx="12"/>
          </p:nvPr>
        </p:nvSpPr>
        <p:spPr/>
        <p:txBody>
          <a:bodyPr/>
          <a:lstStyle>
            <a:lvl1pPr>
              <a:defRPr/>
            </a:lvl1pPr>
          </a:lstStyle>
          <a:p>
            <a:pPr>
              <a:defRPr/>
            </a:pPr>
            <a:fld id="{E9D1E547-3CD9-654C-9E7E-A85AED001455}" type="slidenum">
              <a:rPr lang="en-GB" altLang="en-US"/>
              <a:pPr>
                <a:defRPr/>
              </a:pPr>
              <a:t>‹#›</a:t>
            </a:fld>
            <a:endParaRPr lang="en-GB" altLang="en-US"/>
          </a:p>
        </p:txBody>
      </p:sp>
    </p:spTree>
    <p:extLst>
      <p:ext uri="{BB962C8B-B14F-4D97-AF65-F5344CB8AC3E}">
        <p14:creationId xmlns:p14="http://schemas.microsoft.com/office/powerpoint/2010/main" val="266487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6EA1A3A7-7090-8043-966F-CCA028E2CB77}"/>
              </a:ext>
            </a:extLst>
          </p:cNvPr>
          <p:cNvSpPr>
            <a:spLocks noGrp="1"/>
          </p:cNvSpPr>
          <p:nvPr>
            <p:ph type="dt" sz="half" idx="10"/>
          </p:nvPr>
        </p:nvSpPr>
        <p:spPr/>
        <p:txBody>
          <a:bodyPr/>
          <a:lstStyle>
            <a:lvl1pPr>
              <a:defRPr/>
            </a:lvl1pPr>
          </a:lstStyle>
          <a:p>
            <a:pPr>
              <a:defRPr/>
            </a:pPr>
            <a:fld id="{0FC732DE-40A6-3F4B-99C0-0B17C84455A9}" type="datetimeFigureOut">
              <a:rPr lang="en-US" altLang="en-US"/>
              <a:pPr>
                <a:defRPr/>
              </a:pPr>
              <a:t>10/12/22</a:t>
            </a:fld>
            <a:endParaRPr lang="en-GB" altLang="en-US"/>
          </a:p>
        </p:txBody>
      </p:sp>
      <p:sp>
        <p:nvSpPr>
          <p:cNvPr id="3" name="Footer Placeholder 21">
            <a:extLst>
              <a:ext uri="{FF2B5EF4-FFF2-40B4-BE49-F238E27FC236}">
                <a16:creationId xmlns:a16="http://schemas.microsoft.com/office/drawing/2014/main" id="{C9D1698A-8D20-8248-8AAF-1874A46BFEE1}"/>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17">
            <a:extLst>
              <a:ext uri="{FF2B5EF4-FFF2-40B4-BE49-F238E27FC236}">
                <a16:creationId xmlns:a16="http://schemas.microsoft.com/office/drawing/2014/main" id="{A5F0D9EC-6E7D-A64B-B140-D79A3180D1BB}"/>
              </a:ext>
            </a:extLst>
          </p:cNvPr>
          <p:cNvSpPr>
            <a:spLocks noGrp="1"/>
          </p:cNvSpPr>
          <p:nvPr>
            <p:ph type="sldNum" sz="quarter" idx="12"/>
          </p:nvPr>
        </p:nvSpPr>
        <p:spPr/>
        <p:txBody>
          <a:bodyPr/>
          <a:lstStyle>
            <a:lvl1pPr>
              <a:defRPr/>
            </a:lvl1pPr>
          </a:lstStyle>
          <a:p>
            <a:pPr>
              <a:defRPr/>
            </a:pPr>
            <a:fld id="{067BC3F8-F467-AF4D-A0F1-D1D7BED09582}" type="slidenum">
              <a:rPr lang="en-GB" altLang="en-US"/>
              <a:pPr>
                <a:defRPr/>
              </a:pPr>
              <a:t>‹#›</a:t>
            </a:fld>
            <a:endParaRPr lang="en-GB" altLang="en-US"/>
          </a:p>
        </p:txBody>
      </p:sp>
    </p:spTree>
    <p:extLst>
      <p:ext uri="{BB962C8B-B14F-4D97-AF65-F5344CB8AC3E}">
        <p14:creationId xmlns:p14="http://schemas.microsoft.com/office/powerpoint/2010/main" val="97793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43418DFF-75A3-B84D-BBDC-F9109992D35E}"/>
              </a:ext>
            </a:extLst>
          </p:cNvPr>
          <p:cNvSpPr>
            <a:spLocks noGrp="1"/>
          </p:cNvSpPr>
          <p:nvPr>
            <p:ph type="dt" sz="half" idx="10"/>
          </p:nvPr>
        </p:nvSpPr>
        <p:spPr/>
        <p:txBody>
          <a:bodyPr/>
          <a:lstStyle>
            <a:lvl1pPr>
              <a:defRPr/>
            </a:lvl1pPr>
          </a:lstStyle>
          <a:p>
            <a:pPr>
              <a:defRPr/>
            </a:pPr>
            <a:fld id="{B844991C-8868-1D45-A219-3AEFB47FD4E8}" type="datetimeFigureOut">
              <a:rPr lang="en-US" altLang="en-US"/>
              <a:pPr>
                <a:defRPr/>
              </a:pPr>
              <a:t>10/12/22</a:t>
            </a:fld>
            <a:endParaRPr lang="en-GB" altLang="en-US"/>
          </a:p>
        </p:txBody>
      </p:sp>
      <p:sp>
        <p:nvSpPr>
          <p:cNvPr id="6" name="Footer Placeholder 21">
            <a:extLst>
              <a:ext uri="{FF2B5EF4-FFF2-40B4-BE49-F238E27FC236}">
                <a16:creationId xmlns:a16="http://schemas.microsoft.com/office/drawing/2014/main" id="{FC9FAFC3-D934-4441-801C-1F539F7D0F9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17">
            <a:extLst>
              <a:ext uri="{FF2B5EF4-FFF2-40B4-BE49-F238E27FC236}">
                <a16:creationId xmlns:a16="http://schemas.microsoft.com/office/drawing/2014/main" id="{3886DDD5-39C8-BF47-B7AA-18422353C296}"/>
              </a:ext>
            </a:extLst>
          </p:cNvPr>
          <p:cNvSpPr>
            <a:spLocks noGrp="1"/>
          </p:cNvSpPr>
          <p:nvPr>
            <p:ph type="sldNum" sz="quarter" idx="12"/>
          </p:nvPr>
        </p:nvSpPr>
        <p:spPr/>
        <p:txBody>
          <a:bodyPr/>
          <a:lstStyle>
            <a:lvl1pPr>
              <a:defRPr/>
            </a:lvl1pPr>
          </a:lstStyle>
          <a:p>
            <a:pPr>
              <a:defRPr/>
            </a:pPr>
            <a:fld id="{4D9C4F68-524F-274C-ABA5-4C703472BF26}" type="slidenum">
              <a:rPr lang="en-GB" altLang="en-US"/>
              <a:pPr>
                <a:defRPr/>
              </a:pPr>
              <a:t>‹#›</a:t>
            </a:fld>
            <a:endParaRPr lang="en-GB" altLang="en-US"/>
          </a:p>
        </p:txBody>
      </p:sp>
    </p:spTree>
    <p:extLst>
      <p:ext uri="{BB962C8B-B14F-4D97-AF65-F5344CB8AC3E}">
        <p14:creationId xmlns:p14="http://schemas.microsoft.com/office/powerpoint/2010/main" val="331757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5B84B5AB-F46D-AE48-8634-8D8EF3F0F6B3}"/>
              </a:ext>
            </a:extLst>
          </p:cNvPr>
          <p:cNvSpPr>
            <a:spLocks/>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eaLnBrk="1" hangingPunct="1">
              <a:defRPr/>
            </a:pPr>
            <a:endParaRPr lang="en-US"/>
          </a:p>
        </p:txBody>
      </p:sp>
      <p:sp>
        <p:nvSpPr>
          <p:cNvPr id="6" name="Right Triangle 5">
            <a:extLst>
              <a:ext uri="{FF2B5EF4-FFF2-40B4-BE49-F238E27FC236}">
                <a16:creationId xmlns:a16="http://schemas.microsoft.com/office/drawing/2014/main" id="{9F890831-68F2-DD4D-891E-413FD4DDC8AC}"/>
              </a:ext>
            </a:extLst>
          </p:cNvPr>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p>
            <a:pPr algn="ctr" eaLnBrk="1" hangingPunct="1">
              <a:defRPr/>
            </a:pPr>
            <a:endParaRPr lang="en-US">
              <a:solidFill>
                <a:schemeClr val="lt1"/>
              </a:solidFill>
              <a:latin typeface="+mn-lt"/>
              <a:ea typeface="+mn-ea"/>
            </a:endParaRPr>
          </a:p>
        </p:txBody>
      </p:sp>
      <p:sp>
        <p:nvSpPr>
          <p:cNvPr id="7" name="Freeform 6">
            <a:extLst>
              <a:ext uri="{FF2B5EF4-FFF2-40B4-BE49-F238E27FC236}">
                <a16:creationId xmlns:a16="http://schemas.microsoft.com/office/drawing/2014/main" id="{9B1311D2-D0F7-0143-ACED-8D825BFB8407}"/>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8" name="Freeform 7">
            <a:extLst>
              <a:ext uri="{FF2B5EF4-FFF2-40B4-BE49-F238E27FC236}">
                <a16:creationId xmlns:a16="http://schemas.microsoft.com/office/drawing/2014/main" id="{9CEE8110-F1B1-814F-B54F-0527FFE7B2FE}"/>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8E32485C-34E5-0A40-8D57-4D1F27040BCC}"/>
              </a:ext>
            </a:extLst>
          </p:cNvPr>
          <p:cNvSpPr>
            <a:spLocks noGrp="1"/>
          </p:cNvSpPr>
          <p:nvPr>
            <p:ph type="dt" sz="half" idx="10"/>
          </p:nvPr>
        </p:nvSpPr>
        <p:spPr/>
        <p:txBody>
          <a:bodyPr/>
          <a:lstStyle>
            <a:lvl1pPr>
              <a:defRPr smtClean="0"/>
            </a:lvl1pPr>
          </a:lstStyle>
          <a:p>
            <a:pPr>
              <a:defRPr/>
            </a:pPr>
            <a:fld id="{B9318156-9383-794B-9C3C-4AFD0E4CE23E}" type="datetimeFigureOut">
              <a:rPr lang="en-US" altLang="en-US"/>
              <a:pPr>
                <a:defRPr/>
              </a:pPr>
              <a:t>10/12/22</a:t>
            </a:fld>
            <a:endParaRPr lang="en-GB" altLang="en-US"/>
          </a:p>
        </p:txBody>
      </p:sp>
      <p:sp>
        <p:nvSpPr>
          <p:cNvPr id="10" name="Footer Placeholder 5">
            <a:extLst>
              <a:ext uri="{FF2B5EF4-FFF2-40B4-BE49-F238E27FC236}">
                <a16:creationId xmlns:a16="http://schemas.microsoft.com/office/drawing/2014/main" id="{3C73C13C-ACBB-A246-85D4-43C1863FE32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CB471DC5-627D-ED45-AFB2-9571893460D7}"/>
              </a:ext>
            </a:extLst>
          </p:cNvPr>
          <p:cNvSpPr>
            <a:spLocks noGrp="1"/>
          </p:cNvSpPr>
          <p:nvPr>
            <p:ph type="sldNum" sz="quarter" idx="12"/>
          </p:nvPr>
        </p:nvSpPr>
        <p:spPr>
          <a:xfrm>
            <a:off x="8077200" y="6356350"/>
            <a:ext cx="609600" cy="365125"/>
          </a:xfrm>
        </p:spPr>
        <p:txBody>
          <a:bodyPr/>
          <a:lstStyle>
            <a:lvl1pPr>
              <a:defRPr smtClean="0"/>
            </a:lvl1pPr>
          </a:lstStyle>
          <a:p>
            <a:pPr>
              <a:defRPr/>
            </a:pPr>
            <a:fld id="{89488050-34F9-A64F-BFD2-10CD23DA1A0C}" type="slidenum">
              <a:rPr lang="en-GB" altLang="en-US"/>
              <a:pPr>
                <a:defRPr/>
              </a:pPr>
              <a:t>‹#›</a:t>
            </a:fld>
            <a:endParaRPr lang="en-GB" altLang="en-US"/>
          </a:p>
        </p:txBody>
      </p:sp>
    </p:spTree>
    <p:extLst>
      <p:ext uri="{BB962C8B-B14F-4D97-AF65-F5344CB8AC3E}">
        <p14:creationId xmlns:p14="http://schemas.microsoft.com/office/powerpoint/2010/main" val="76409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5C76F9F-1130-384D-8206-443728EFE5E2}"/>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8" name="Freeform 7">
            <a:extLst>
              <a:ext uri="{FF2B5EF4-FFF2-40B4-BE49-F238E27FC236}">
                <a16:creationId xmlns:a16="http://schemas.microsoft.com/office/drawing/2014/main" id="{5C0227DF-8901-A546-8E6D-735FD80BBF6D}"/>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a typeface="+mn-ea"/>
            </a:endParaRPr>
          </a:p>
        </p:txBody>
      </p:sp>
      <p:sp>
        <p:nvSpPr>
          <p:cNvPr id="1028" name="Title Placeholder 8">
            <a:extLst>
              <a:ext uri="{FF2B5EF4-FFF2-40B4-BE49-F238E27FC236}">
                <a16:creationId xmlns:a16="http://schemas.microsoft.com/office/drawing/2014/main" id="{59A13072-3F38-614E-BFD2-0B933E957FF2}"/>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97B6EAF7-A714-9748-A3EB-C19F72BD06BC}"/>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BC543FD7-BC99-ED4F-90D3-940F6AEC6B58}"/>
              </a:ext>
            </a:extLst>
          </p:cNvPr>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smtClean="0">
                <a:solidFill>
                  <a:srgbClr val="045C75"/>
                </a:solidFill>
              </a:defRPr>
            </a:lvl1pPr>
          </a:lstStyle>
          <a:p>
            <a:pPr>
              <a:defRPr/>
            </a:pPr>
            <a:fld id="{4DFC3123-53A0-EC49-BDAE-112D9DF1F1A8}" type="datetimeFigureOut">
              <a:rPr lang="en-US" altLang="en-US"/>
              <a:pPr>
                <a:defRPr/>
              </a:pPr>
              <a:t>10/12/22</a:t>
            </a:fld>
            <a:endParaRPr lang="en-GB" altLang="en-US"/>
          </a:p>
        </p:txBody>
      </p:sp>
      <p:sp>
        <p:nvSpPr>
          <p:cNvPr id="22" name="Footer Placeholder 21">
            <a:extLst>
              <a:ext uri="{FF2B5EF4-FFF2-40B4-BE49-F238E27FC236}">
                <a16:creationId xmlns:a16="http://schemas.microsoft.com/office/drawing/2014/main" id="{C90C1F36-3156-9E4D-BCEC-9E3C1881049A}"/>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ea typeface="+mn-ea"/>
              </a:defRPr>
            </a:lvl1pPr>
          </a:lstStyle>
          <a:p>
            <a:pPr>
              <a:defRPr/>
            </a:pPr>
            <a:endParaRPr lang="en-GB"/>
          </a:p>
        </p:txBody>
      </p:sp>
      <p:sp>
        <p:nvSpPr>
          <p:cNvPr id="18" name="Slide Number Placeholder 17">
            <a:extLst>
              <a:ext uri="{FF2B5EF4-FFF2-40B4-BE49-F238E27FC236}">
                <a16:creationId xmlns:a16="http://schemas.microsoft.com/office/drawing/2014/main" id="{34B3F3DE-F454-654C-9048-773BE537E044}"/>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defRPr>
            </a:lvl1pPr>
          </a:lstStyle>
          <a:p>
            <a:pPr>
              <a:defRPr/>
            </a:pPr>
            <a:fld id="{3F07950A-0DEB-2A48-AF66-B3FBFB434DD7}" type="slidenum">
              <a:rPr lang="en-GB" altLang="en-US"/>
              <a:pPr>
                <a:defRPr/>
              </a:pPr>
              <a:t>‹#›</a:t>
            </a:fld>
            <a:endParaRPr lang="en-GB" altLang="en-US"/>
          </a:p>
        </p:txBody>
      </p:sp>
      <p:grpSp>
        <p:nvGrpSpPr>
          <p:cNvPr id="1033" name="Group 1">
            <a:extLst>
              <a:ext uri="{FF2B5EF4-FFF2-40B4-BE49-F238E27FC236}">
                <a16:creationId xmlns:a16="http://schemas.microsoft.com/office/drawing/2014/main" id="{61EAF9E9-AC72-1544-B139-6F8CB2B6BB5F}"/>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26C52EAA-9438-0A42-882B-FDFAEE8390AD}"/>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a typeface="+mn-ea"/>
              </a:endParaRPr>
            </a:p>
          </p:txBody>
        </p:sp>
        <p:sp>
          <p:nvSpPr>
            <p:cNvPr id="13" name="Freeform 12">
              <a:extLst>
                <a:ext uri="{FF2B5EF4-FFF2-40B4-BE49-F238E27FC236}">
                  <a16:creationId xmlns:a16="http://schemas.microsoft.com/office/drawing/2014/main" id="{3AF572EA-023E-8C43-9D09-E113C1FF99E9}"/>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a typeface="+mn-ea"/>
              </a:endParaRPr>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3" r:id="rId9"/>
    <p:sldLayoutId id="2147483741" r:id="rId10"/>
    <p:sldLayoutId id="2147483742" r:id="rId11"/>
    <p:sldLayoutId id="2147483744" r:id="rId12"/>
    <p:sldLayoutId id="2147483745" r:id="rId13"/>
  </p:sldLayoutIdLst>
  <p:txStyles>
    <p:titleStyle>
      <a:lvl1pPr algn="l" rtl="0" eaLnBrk="0" fontAlgn="base" hangingPunct="0">
        <a:spcBef>
          <a:spcPct val="0"/>
        </a:spcBef>
        <a:spcAft>
          <a:spcPct val="0"/>
        </a:spcAft>
        <a:defRPr sz="5000" kern="1200">
          <a:solidFill>
            <a:schemeClr val="tx2"/>
          </a:solidFill>
          <a:latin typeface="+mj-lt"/>
          <a:ea typeface="ＭＳ Ｐゴシック" charset="0"/>
          <a:cs typeface="+mj-cs"/>
        </a:defRPr>
      </a:lvl1pPr>
      <a:lvl2pPr algn="l" rtl="0" eaLnBrk="0" fontAlgn="base" hangingPunct="0">
        <a:spcBef>
          <a:spcPct val="0"/>
        </a:spcBef>
        <a:spcAft>
          <a:spcPct val="0"/>
        </a:spcAft>
        <a:defRPr sz="5000">
          <a:solidFill>
            <a:schemeClr val="tx2"/>
          </a:solidFill>
          <a:latin typeface="Calibri" pitchFamily="34" charset="0"/>
          <a:ea typeface="ＭＳ Ｐゴシック" charset="0"/>
        </a:defRPr>
      </a:lvl2pPr>
      <a:lvl3pPr algn="l" rtl="0" eaLnBrk="0" fontAlgn="base" hangingPunct="0">
        <a:spcBef>
          <a:spcPct val="0"/>
        </a:spcBef>
        <a:spcAft>
          <a:spcPct val="0"/>
        </a:spcAft>
        <a:defRPr sz="5000">
          <a:solidFill>
            <a:schemeClr val="tx2"/>
          </a:solidFill>
          <a:latin typeface="Calibri" pitchFamily="34" charset="0"/>
          <a:ea typeface="ＭＳ Ｐゴシック" charset="0"/>
        </a:defRPr>
      </a:lvl3pPr>
      <a:lvl4pPr algn="l" rtl="0" eaLnBrk="0" fontAlgn="base" hangingPunct="0">
        <a:spcBef>
          <a:spcPct val="0"/>
        </a:spcBef>
        <a:spcAft>
          <a:spcPct val="0"/>
        </a:spcAft>
        <a:defRPr sz="5000">
          <a:solidFill>
            <a:schemeClr val="tx2"/>
          </a:solidFill>
          <a:latin typeface="Calibri" pitchFamily="34" charset="0"/>
          <a:ea typeface="ＭＳ Ｐゴシック" charset="0"/>
        </a:defRPr>
      </a:lvl4pPr>
      <a:lvl5pPr algn="l" rtl="0" eaLnBrk="0" fontAlgn="base" hangingPunct="0">
        <a:spcBef>
          <a:spcPct val="0"/>
        </a:spcBef>
        <a:spcAft>
          <a:spcPct val="0"/>
        </a:spcAft>
        <a:defRPr sz="5000">
          <a:solidFill>
            <a:schemeClr val="tx2"/>
          </a:solidFill>
          <a:latin typeface="Calibri" pitchFamily="34" charset="0"/>
          <a:ea typeface="ＭＳ Ｐゴシック"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2" charset="2"/>
        <a:buChar char=""/>
        <a:defRPr sz="2600" kern="1200">
          <a:solidFill>
            <a:schemeClr val="tx1"/>
          </a:solidFill>
          <a:latin typeface="+mn-lt"/>
          <a:ea typeface="ＭＳ Ｐゴシック" charset="0"/>
          <a:cs typeface="+mn-cs"/>
        </a:defRPr>
      </a:lvl1pPr>
      <a:lvl2pPr marL="639763" indent="-246063" algn="l" rtl="0" eaLnBrk="0" fontAlgn="base" hangingPunct="0">
        <a:spcBef>
          <a:spcPct val="20000"/>
        </a:spcBef>
        <a:spcAft>
          <a:spcPct val="0"/>
        </a:spcAft>
        <a:buClr>
          <a:schemeClr val="accent1"/>
        </a:buClr>
        <a:buSzPct val="85000"/>
        <a:buFont typeface="Wingdings 2" pitchFamily="2" charset="2"/>
        <a:buChar char=""/>
        <a:defRPr sz="2400" kern="1200">
          <a:solidFill>
            <a:schemeClr val="tx1"/>
          </a:solidFill>
          <a:latin typeface="+mn-lt"/>
          <a:ea typeface="ＭＳ Ｐゴシック" charset="0"/>
          <a:cs typeface="+mn-cs"/>
        </a:defRPr>
      </a:lvl2pPr>
      <a:lvl3pPr marL="914400" indent="-246063" algn="l" rtl="0" eaLnBrk="0" fontAlgn="base" hangingPunct="0">
        <a:spcBef>
          <a:spcPct val="20000"/>
        </a:spcBef>
        <a:spcAft>
          <a:spcPct val="0"/>
        </a:spcAft>
        <a:buClr>
          <a:schemeClr val="accent2"/>
        </a:buClr>
        <a:buSzPct val="70000"/>
        <a:buFont typeface="Wingdings 2" pitchFamily="2" charset="2"/>
        <a:buChar char=""/>
        <a:defRPr sz="2100" kern="1200">
          <a:solidFill>
            <a:schemeClr val="tx1"/>
          </a:solidFill>
          <a:latin typeface="+mn-lt"/>
          <a:ea typeface="ＭＳ Ｐゴシック" charset="0"/>
          <a:cs typeface="+mn-cs"/>
        </a:defRPr>
      </a:lvl3pPr>
      <a:lvl4pPr marL="1187450" indent="-209550" algn="l" rtl="0" eaLnBrk="0" fontAlgn="base" hangingPunct="0">
        <a:spcBef>
          <a:spcPct val="20000"/>
        </a:spcBef>
        <a:spcAft>
          <a:spcPct val="0"/>
        </a:spcAft>
        <a:buClr>
          <a:srgbClr val="0BD0D9"/>
        </a:buClr>
        <a:buSzPct val="65000"/>
        <a:buFont typeface="Wingdings 2" pitchFamily="2" charset="2"/>
        <a:buChar char=""/>
        <a:defRPr sz="2000" kern="1200">
          <a:solidFill>
            <a:schemeClr val="tx1"/>
          </a:solidFill>
          <a:latin typeface="+mn-lt"/>
          <a:ea typeface="ＭＳ Ｐゴシック" charset="0"/>
          <a:cs typeface="+mn-cs"/>
        </a:defRPr>
      </a:lvl4pPr>
      <a:lvl5pPr marL="1462088" indent="-209550" algn="l" rtl="0" eaLnBrk="0" fontAlgn="base" hangingPunct="0">
        <a:spcBef>
          <a:spcPct val="20000"/>
        </a:spcBef>
        <a:spcAft>
          <a:spcPct val="0"/>
        </a:spcAft>
        <a:buClr>
          <a:srgbClr val="10CF9B"/>
        </a:buClr>
        <a:buSzPct val="65000"/>
        <a:buFont typeface="Wingdings 2" pitchFamily="2" charset="2"/>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 Id="rId9" Type="http://schemas.openxmlformats.org/officeDocument/2006/relationships/image" Target="../media/image10.tiff"/></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9">
            <a:extLst>
              <a:ext uri="{FF2B5EF4-FFF2-40B4-BE49-F238E27FC236}">
                <a16:creationId xmlns:a16="http://schemas.microsoft.com/office/drawing/2014/main" id="{C7FEBF9C-98B0-9445-AC97-8271761DFA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000125"/>
            <a:ext cx="6159500" cy="442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Dougie</a:t>
            </a:r>
            <a:r>
              <a:rPr lang="en-US" dirty="0"/>
              <a:t> Brown lived to tell the tale</a:t>
            </a:r>
          </a:p>
        </p:txBody>
      </p:sp>
      <p:sp>
        <p:nvSpPr>
          <p:cNvPr id="3" name="Content Placeholder 2"/>
          <p:cNvSpPr>
            <a:spLocks noGrp="1"/>
          </p:cNvSpPr>
          <p:nvPr>
            <p:ph idx="1"/>
          </p:nvPr>
        </p:nvSpPr>
        <p:spPr/>
        <p:txBody>
          <a:bodyPr/>
          <a:lstStyle/>
          <a:p>
            <a:r>
              <a:rPr lang="en-GB" dirty="0"/>
              <a:t>“I am certain that without that buoyancy I wouldn’t have had the presence of mind to look around and grab the buoy rope as my attention would otherwise have been engaged in frantically trying to remain afloat and losing vital body heat and energy in the process,” said </a:t>
            </a:r>
            <a:r>
              <a:rPr lang="en-GB" dirty="0" err="1"/>
              <a:t>Dougie</a:t>
            </a:r>
            <a:r>
              <a:rPr lang="en-GB" dirty="0"/>
              <a:t>.</a:t>
            </a:r>
          </a:p>
          <a:p>
            <a:endParaRPr lang="en-US" dirty="0"/>
          </a:p>
        </p:txBody>
      </p:sp>
      <p:sp>
        <p:nvSpPr>
          <p:cNvPr id="4" name="Date Placeholder 3"/>
          <p:cNvSpPr>
            <a:spLocks noGrp="1"/>
          </p:cNvSpPr>
          <p:nvPr>
            <p:ph type="dt" sz="half" idx="10"/>
          </p:nvPr>
        </p:nvSpPr>
        <p:spPr/>
        <p:txBody>
          <a:bodyPr/>
          <a:lstStyle/>
          <a:p>
            <a:r>
              <a:rPr lang="en-US"/>
              <a:t>June 10, 2018</a:t>
            </a:r>
            <a:endParaRPr lang="en-US" dirty="0"/>
          </a:p>
        </p:txBody>
      </p:sp>
      <p:pic>
        <p:nvPicPr>
          <p:cNvPr id="6" name="Picture Placeholder 5" descr="SFF1.pn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977" r="2977"/>
          <a:stretch>
            <a:fillRect/>
          </a:stretch>
        </p:blipFill>
        <p:spPr/>
      </p:pic>
      <p:pic>
        <p:nvPicPr>
          <p:cNvPr id="7" name="Picture Placeholder 3" descr="Aquarius UL343 1.jpg"/>
          <p:cNvPicPr>
            <a:picLocks noChangeAspect="1"/>
          </p:cNvPicPr>
          <p:nvPr/>
        </p:nvPicPr>
        <p:blipFill>
          <a:blip r:embed="rId3" cstate="print">
            <a:extLst>
              <a:ext uri="{28A0092B-C50C-407E-A947-70E740481C1C}">
                <a14:useLocalDpi xmlns:a14="http://schemas.microsoft.com/office/drawing/2010/main" val="0"/>
              </a:ext>
            </a:extLst>
          </a:blip>
          <a:srcRect t="13247" b="13247"/>
          <a:stretch>
            <a:fillRect/>
          </a:stretch>
        </p:blipFill>
        <p:spPr>
          <a:xfrm>
            <a:off x="0" y="3810002"/>
            <a:ext cx="5524427" cy="3047999"/>
          </a:xfrm>
          <a:prstGeom prst="rect">
            <a:avLst/>
          </a:prstGeom>
        </p:spPr>
      </p:pic>
    </p:spTree>
    <p:extLst>
      <p:ext uri="{BB962C8B-B14F-4D97-AF65-F5344CB8AC3E}">
        <p14:creationId xmlns:p14="http://schemas.microsoft.com/office/powerpoint/2010/main" val="4153746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ILO C 188</a:t>
            </a:r>
          </a:p>
        </p:txBody>
      </p:sp>
      <p:sp>
        <p:nvSpPr>
          <p:cNvPr id="5" name="Content Placeholder 4"/>
          <p:cNvSpPr>
            <a:spLocks noGrp="1"/>
          </p:cNvSpPr>
          <p:nvPr>
            <p:ph idx="1"/>
          </p:nvPr>
        </p:nvSpPr>
        <p:spPr/>
        <p:txBody>
          <a:bodyPr/>
          <a:lstStyle/>
          <a:p>
            <a:r>
              <a:rPr lang="en-US" dirty="0"/>
              <a:t>1. Biggest change in Fishing Health and safety for decades</a:t>
            </a:r>
          </a:p>
          <a:p>
            <a:r>
              <a:rPr lang="en-US" dirty="0"/>
              <a:t>2. Industry needed lots of support and guidance to be compliant</a:t>
            </a:r>
          </a:p>
          <a:p>
            <a:r>
              <a:rPr lang="en-US" dirty="0"/>
              <a:t>3. Still a work in progress with medical coming in for the remaining fishermen in the UK November 2023</a:t>
            </a:r>
          </a:p>
        </p:txBody>
      </p:sp>
    </p:spTree>
    <p:extLst>
      <p:ext uri="{BB962C8B-B14F-4D97-AF65-F5344CB8AC3E}">
        <p14:creationId xmlns:p14="http://schemas.microsoft.com/office/powerpoint/2010/main" val="265239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 and Inspection</a:t>
            </a:r>
          </a:p>
        </p:txBody>
      </p:sp>
      <p:sp>
        <p:nvSpPr>
          <p:cNvPr id="3" name="Content Placeholder 2"/>
          <p:cNvSpPr>
            <a:spLocks noGrp="1"/>
          </p:cNvSpPr>
          <p:nvPr>
            <p:ph idx="1"/>
          </p:nvPr>
        </p:nvSpPr>
        <p:spPr/>
        <p:txBody>
          <a:bodyPr/>
          <a:lstStyle/>
          <a:p>
            <a:r>
              <a:rPr lang="en-US" dirty="0"/>
              <a:t>1. MCA carried out a Concentrated Inspection Campaign during 2021 and the beginning of 2022 </a:t>
            </a:r>
          </a:p>
          <a:p>
            <a:r>
              <a:rPr lang="en-US" dirty="0"/>
              <a:t>2. Service and Consistence</a:t>
            </a:r>
          </a:p>
          <a:p>
            <a:r>
              <a:rPr lang="en-US" dirty="0"/>
              <a:t>3. Important to work with the regulator and have constant dialogue </a:t>
            </a:r>
          </a:p>
          <a:p>
            <a:endParaRPr lang="en-US" dirty="0"/>
          </a:p>
        </p:txBody>
      </p:sp>
    </p:spTree>
    <p:extLst>
      <p:ext uri="{BB962C8B-B14F-4D97-AF65-F5344CB8AC3E}">
        <p14:creationId xmlns:p14="http://schemas.microsoft.com/office/powerpoint/2010/main" val="28354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Training and Certification</a:t>
            </a:r>
          </a:p>
        </p:txBody>
      </p:sp>
      <p:sp>
        <p:nvSpPr>
          <p:cNvPr id="5" name="Content Placeholder 4"/>
          <p:cNvSpPr>
            <a:spLocks noGrp="1"/>
          </p:cNvSpPr>
          <p:nvPr>
            <p:ph idx="1"/>
          </p:nvPr>
        </p:nvSpPr>
        <p:spPr/>
        <p:txBody>
          <a:bodyPr/>
          <a:lstStyle/>
          <a:p>
            <a:r>
              <a:rPr lang="en-US" dirty="0"/>
              <a:t>1. Training Fund</a:t>
            </a:r>
          </a:p>
          <a:p>
            <a:r>
              <a:rPr lang="en-US" dirty="0"/>
              <a:t>2. New Entrant Training</a:t>
            </a:r>
          </a:p>
          <a:p>
            <a:r>
              <a:rPr lang="en-US" dirty="0"/>
              <a:t>3. New Training Regulations </a:t>
            </a:r>
          </a:p>
          <a:p>
            <a:endParaRPr lang="en-US" dirty="0"/>
          </a:p>
        </p:txBody>
      </p:sp>
    </p:spTree>
    <p:extLst>
      <p:ext uri="{BB962C8B-B14F-4D97-AF65-F5344CB8AC3E}">
        <p14:creationId xmlns:p14="http://schemas.microsoft.com/office/powerpoint/2010/main" val="126474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Meeting members Face to Face</a:t>
            </a:r>
          </a:p>
        </p:txBody>
      </p:sp>
      <p:sp>
        <p:nvSpPr>
          <p:cNvPr id="3" name="Content Placeholder 2"/>
          <p:cNvSpPr>
            <a:spLocks noGrp="1"/>
          </p:cNvSpPr>
          <p:nvPr>
            <p:ph idx="1"/>
          </p:nvPr>
        </p:nvSpPr>
        <p:spPr/>
        <p:txBody>
          <a:bodyPr/>
          <a:lstStyle/>
          <a:p>
            <a:r>
              <a:rPr lang="en-US" dirty="0"/>
              <a:t>This last 12 months </a:t>
            </a:r>
          </a:p>
          <a:p>
            <a:r>
              <a:rPr lang="en-US" dirty="0"/>
              <a:t>Regular contact with members based in the NE</a:t>
            </a:r>
          </a:p>
          <a:p>
            <a:r>
              <a:rPr lang="en-US" dirty="0"/>
              <a:t>Shetland</a:t>
            </a:r>
          </a:p>
          <a:p>
            <a:r>
              <a:rPr lang="en-US" dirty="0"/>
              <a:t>Orkney</a:t>
            </a:r>
          </a:p>
          <a:p>
            <a:r>
              <a:rPr lang="en-US" dirty="0"/>
              <a:t>Eyemouth</a:t>
            </a:r>
          </a:p>
          <a:p>
            <a:r>
              <a:rPr lang="en-US" dirty="0"/>
              <a:t>Malliag</a:t>
            </a:r>
          </a:p>
        </p:txBody>
      </p:sp>
    </p:spTree>
    <p:extLst>
      <p:ext uri="{BB962C8B-B14F-4D97-AF65-F5344CB8AC3E}">
        <p14:creationId xmlns:p14="http://schemas.microsoft.com/office/powerpoint/2010/main" val="318450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Future for Fishing safety</a:t>
            </a:r>
          </a:p>
        </p:txBody>
      </p:sp>
      <p:pic>
        <p:nvPicPr>
          <p:cNvPr id="6" name="Content Placeholder 5">
            <a:extLst>
              <a:ext uri="{FF2B5EF4-FFF2-40B4-BE49-F238E27FC236}">
                <a16:creationId xmlns:a16="http://schemas.microsoft.com/office/drawing/2014/main" id="{B359235B-5852-9C4E-82AF-C589C1D1B5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438" b="14438"/>
          <a:stretch>
            <a:fillRect/>
          </a:stretch>
        </p:blipFill>
        <p:spPr>
          <a:prstGeom prst="rect">
            <a:avLst/>
          </a:prstGeom>
        </p:spPr>
      </p:pic>
    </p:spTree>
    <p:extLst>
      <p:ext uri="{BB962C8B-B14F-4D97-AF65-F5344CB8AC3E}">
        <p14:creationId xmlns:p14="http://schemas.microsoft.com/office/powerpoint/2010/main" val="1622497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E3E4D-543E-F840-801E-904B3B845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912896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B57DA-1571-E942-8E91-F5DBEF333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580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C:\Documents and Settings\Derek\My Documents\My Pictures\Presentation pictures\_MG_4886.JPG">
            <a:extLst>
              <a:ext uri="{FF2B5EF4-FFF2-40B4-BE49-F238E27FC236}">
                <a16:creationId xmlns:a16="http://schemas.microsoft.com/office/drawing/2014/main" id="{6F0EE6CF-5E13-974B-B726-6591C13ED9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77" y="3088"/>
            <a:ext cx="9158777" cy="685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7058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8">
            <a:extLst>
              <a:ext uri="{FF2B5EF4-FFF2-40B4-BE49-F238E27FC236}">
                <a16:creationId xmlns:a16="http://schemas.microsoft.com/office/drawing/2014/main" id="{D0616F2D-9519-F343-B9FA-ECC2D73D45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6308725"/>
            <a:ext cx="360362" cy="11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0" name="Picture 9">
            <a:extLst>
              <a:ext uri="{FF2B5EF4-FFF2-40B4-BE49-F238E27FC236}">
                <a16:creationId xmlns:a16="http://schemas.microsoft.com/office/drawing/2014/main" id="{EF3F9157-8B11-E841-9A4E-0DF839CD67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6913" y="6092825"/>
            <a:ext cx="360362"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 name="Picture 6" descr="C:\Documents and Settings\Derek\My Documents\My Pictures\Presentation pictures\_MG_1141.JPG">
            <a:extLst>
              <a:ext uri="{FF2B5EF4-FFF2-40B4-BE49-F238E27FC236}">
                <a16:creationId xmlns:a16="http://schemas.microsoft.com/office/drawing/2014/main" id="{7A0BA0A3-B677-F84D-A0D1-1032F15935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9800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CCC4-4E8F-DF4D-B46D-4597B46B01EF}"/>
              </a:ext>
            </a:extLst>
          </p:cNvPr>
          <p:cNvSpPr>
            <a:spLocks noGrp="1"/>
          </p:cNvSpPr>
          <p:nvPr>
            <p:ph type="title"/>
          </p:nvPr>
        </p:nvSpPr>
        <p:spPr>
          <a:extLst/>
        </p:spPr>
        <p:txBody>
          <a:bodyPr/>
          <a:lstStyle/>
          <a:p>
            <a:pPr algn="ctr">
              <a:defRPr/>
            </a:pPr>
            <a:r>
              <a:rPr sz="3600" dirty="0">
                <a:solidFill>
                  <a:schemeClr val="tx1"/>
                </a:solidFill>
                <a:latin typeface="Arial"/>
                <a:cs typeface="Arial"/>
              </a:rPr>
              <a:t>DEREK CARDN</a:t>
            </a:r>
            <a:r>
              <a:rPr lang="en-US" sz="3600" dirty="0">
                <a:solidFill>
                  <a:schemeClr val="tx1"/>
                </a:solidFill>
                <a:latin typeface="Arial"/>
                <a:cs typeface="Arial"/>
              </a:rPr>
              <a:t>O MNM AFNI</a:t>
            </a:r>
            <a:endParaRPr sz="3600" dirty="0">
              <a:solidFill>
                <a:schemeClr val="tx1"/>
              </a:solidFill>
              <a:latin typeface="Arial"/>
              <a:cs typeface="Arial"/>
            </a:endParaRPr>
          </a:p>
        </p:txBody>
      </p:sp>
      <p:sp>
        <p:nvSpPr>
          <p:cNvPr id="23554" name="Text Placeholder 2">
            <a:extLst>
              <a:ext uri="{FF2B5EF4-FFF2-40B4-BE49-F238E27FC236}">
                <a16:creationId xmlns:a16="http://schemas.microsoft.com/office/drawing/2014/main" id="{9DE90A3E-BAB8-714D-8B15-DC3EC4128F82}"/>
              </a:ext>
            </a:extLst>
          </p:cNvPr>
          <p:cNvSpPr>
            <a:spLocks noGrp="1"/>
          </p:cNvSpPr>
          <p:nvPr>
            <p:ph type="body" idx="1"/>
          </p:nvPr>
        </p:nvSpPr>
        <p:spPr>
          <a:xfrm>
            <a:off x="530225" y="2705100"/>
            <a:ext cx="7772400" cy="1509713"/>
          </a:xfrm>
        </p:spPr>
        <p:txBody>
          <a:bodyPr/>
          <a:lstStyle/>
          <a:p>
            <a:pPr algn="ctr"/>
            <a:r>
              <a:rPr lang="en-US" altLang="en-US" b="1" dirty="0">
                <a:solidFill>
                  <a:srgbClr val="000000"/>
                </a:solidFill>
                <a:ea typeface="ＭＳ Ｐゴシック" panose="020B0600070205080204" pitchFamily="34" charset="-128"/>
              </a:rPr>
              <a:t>MARINE SAFETY AND TRAINING OFFICER</a:t>
            </a:r>
          </a:p>
          <a:p>
            <a:pPr algn="ctr"/>
            <a:r>
              <a:rPr lang="en-US" altLang="en-US" b="1" dirty="0">
                <a:solidFill>
                  <a:srgbClr val="000000"/>
                </a:solidFill>
                <a:ea typeface="ＭＳ Ｐゴシック" panose="020B0600070205080204" pitchFamily="34" charset="-128"/>
              </a:rPr>
              <a:t>+</a:t>
            </a:r>
          </a:p>
          <a:p>
            <a:pPr algn="ctr"/>
            <a:r>
              <a:rPr lang="en-US" altLang="en-US" b="1" dirty="0">
                <a:solidFill>
                  <a:srgbClr val="000000"/>
                </a:solidFill>
                <a:ea typeface="ＭＳ Ｐゴシック" panose="020B0600070205080204" pitchFamily="34" charset="-128"/>
              </a:rPr>
              <a:t>FISHERMAN</a:t>
            </a:r>
          </a:p>
          <a:p>
            <a:pPr algn="ctr"/>
            <a:r>
              <a:rPr lang="en-US" altLang="en-US" dirty="0">
                <a:ea typeface="ＭＳ Ｐゴシック" panose="020B0600070205080204"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3791-611C-3140-9F1D-15E468F6CF66}"/>
              </a:ext>
            </a:extLst>
          </p:cNvPr>
          <p:cNvSpPr>
            <a:spLocks noGrp="1"/>
          </p:cNvSpPr>
          <p:nvPr>
            <p:ph type="title"/>
          </p:nvPr>
        </p:nvSpPr>
        <p:spPr/>
        <p:txBody>
          <a:bodyPr/>
          <a:lstStyle/>
          <a:p>
            <a:r>
              <a:rPr lang="en-US" dirty="0"/>
              <a:t>MOB Awareness Events</a:t>
            </a:r>
          </a:p>
        </p:txBody>
      </p:sp>
      <p:sp>
        <p:nvSpPr>
          <p:cNvPr id="3" name="Content Placeholder 2">
            <a:extLst>
              <a:ext uri="{FF2B5EF4-FFF2-40B4-BE49-F238E27FC236}">
                <a16:creationId xmlns:a16="http://schemas.microsoft.com/office/drawing/2014/main" id="{2FFE5153-89B5-F644-ADDD-E103BFF7D923}"/>
              </a:ext>
            </a:extLst>
          </p:cNvPr>
          <p:cNvSpPr>
            <a:spLocks noGrp="1"/>
          </p:cNvSpPr>
          <p:nvPr>
            <p:ph idx="1"/>
          </p:nvPr>
        </p:nvSpPr>
        <p:spPr/>
        <p:txBody>
          <a:bodyPr/>
          <a:lstStyle/>
          <a:p>
            <a:r>
              <a:rPr lang="en-US" dirty="0"/>
              <a:t>Started rolling out the events in November 2019</a:t>
            </a:r>
          </a:p>
          <a:p>
            <a:r>
              <a:rPr lang="en-US" dirty="0"/>
              <a:t>31 Events to date</a:t>
            </a:r>
          </a:p>
          <a:p>
            <a:r>
              <a:rPr lang="en-US" dirty="0"/>
              <a:t>335 fishermen given the experience</a:t>
            </a:r>
          </a:p>
          <a:p>
            <a:endParaRPr lang="en-US" dirty="0"/>
          </a:p>
        </p:txBody>
      </p:sp>
      <p:sp>
        <p:nvSpPr>
          <p:cNvPr id="4" name="TextBox 3">
            <a:extLst>
              <a:ext uri="{FF2B5EF4-FFF2-40B4-BE49-F238E27FC236}">
                <a16:creationId xmlns:a16="http://schemas.microsoft.com/office/drawing/2014/main" id="{44C1B458-F093-5B43-9BDB-8415CA98D716}"/>
              </a:ext>
            </a:extLst>
          </p:cNvPr>
          <p:cNvSpPr txBox="1"/>
          <p:nvPr/>
        </p:nvSpPr>
        <p:spPr>
          <a:xfrm>
            <a:off x="-1615044" y="407323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40966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947A-5504-7F4E-907A-3660B18CB230}"/>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60E1E203-84FE-D741-8EC5-46DD9B4E3353}"/>
              </a:ext>
            </a:extLst>
          </p:cNvPr>
          <p:cNvSpPr>
            <a:spLocks noGrp="1"/>
          </p:cNvSpPr>
          <p:nvPr>
            <p:ph idx="1"/>
          </p:nvPr>
        </p:nvSpPr>
        <p:spPr/>
        <p:txBody>
          <a:bodyPr/>
          <a:lstStyle/>
          <a:p>
            <a:pPr algn="ctr"/>
            <a:endParaRPr lang="en-US" sz="3200" dirty="0"/>
          </a:p>
          <a:p>
            <a:pPr algn="ctr"/>
            <a:endParaRPr lang="en-US" sz="3200" dirty="0"/>
          </a:p>
          <a:p>
            <a:pPr algn="ctr"/>
            <a:r>
              <a:rPr lang="en-US" sz="4000" dirty="0"/>
              <a:t>Questions?</a:t>
            </a:r>
          </a:p>
        </p:txBody>
      </p:sp>
    </p:spTree>
    <p:extLst>
      <p:ext uri="{BB962C8B-B14F-4D97-AF65-F5344CB8AC3E}">
        <p14:creationId xmlns:p14="http://schemas.microsoft.com/office/powerpoint/2010/main" val="352822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a:extLst>
              <a:ext uri="{FF2B5EF4-FFF2-40B4-BE49-F238E27FC236}">
                <a16:creationId xmlns:a16="http://schemas.microsoft.com/office/drawing/2014/main" id="{B82FC620-8BEA-1E41-BFFB-D27C00F58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125538"/>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8" name="Picture 7">
            <a:extLst>
              <a:ext uri="{FF2B5EF4-FFF2-40B4-BE49-F238E27FC236}">
                <a16:creationId xmlns:a16="http://schemas.microsoft.com/office/drawing/2014/main" id="{4859C517-7A27-3145-B5EA-530E7F38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00" y="1125538"/>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9" name="Picture 8">
            <a:extLst>
              <a:ext uri="{FF2B5EF4-FFF2-40B4-BE49-F238E27FC236}">
                <a16:creationId xmlns:a16="http://schemas.microsoft.com/office/drawing/2014/main" id="{90776F1D-97D6-E94C-B7DF-7B860D9F4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896938"/>
            <a:ext cx="2565400"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9">
            <a:extLst>
              <a:ext uri="{FF2B5EF4-FFF2-40B4-BE49-F238E27FC236}">
                <a16:creationId xmlns:a16="http://schemas.microsoft.com/office/drawing/2014/main" id="{053DE87D-5DCA-5B45-B403-71F48F2FF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3" y="3357563"/>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10">
            <a:extLst>
              <a:ext uri="{FF2B5EF4-FFF2-40B4-BE49-F238E27FC236}">
                <a16:creationId xmlns:a16="http://schemas.microsoft.com/office/drawing/2014/main" id="{D4440DCD-E760-D146-A3E3-1AFF1C536A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3025" y="3357563"/>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11">
            <a:extLst>
              <a:ext uri="{FF2B5EF4-FFF2-40B4-BE49-F238E27FC236}">
                <a16:creationId xmlns:a16="http://schemas.microsoft.com/office/drawing/2014/main" id="{E91355AB-E3FC-FC40-846A-7C41120A7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0388" y="3160713"/>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3" name="Picture 12">
            <a:extLst>
              <a:ext uri="{FF2B5EF4-FFF2-40B4-BE49-F238E27FC236}">
                <a16:creationId xmlns:a16="http://schemas.microsoft.com/office/drawing/2014/main" id="{84526B4E-A60E-A244-B8D3-3CC8F6817C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5097463"/>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4" name="Picture 13">
            <a:extLst>
              <a:ext uri="{FF2B5EF4-FFF2-40B4-BE49-F238E27FC236}">
                <a16:creationId xmlns:a16="http://schemas.microsoft.com/office/drawing/2014/main" id="{8C525797-BF6E-B843-A274-8156368EC4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3025" y="5097463"/>
            <a:ext cx="2540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2D1B3-4B96-6A45-A9BA-F234DA451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469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7537E-2F28-D34C-B9C4-9A9523FBE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71400"/>
            <a:ext cx="9361040" cy="7200800"/>
          </a:xfrm>
          <a:prstGeom prst="rect">
            <a:avLst/>
          </a:prstGeom>
        </p:spPr>
      </p:pic>
    </p:spTree>
    <p:extLst>
      <p:ext uri="{BB962C8B-B14F-4D97-AF65-F5344CB8AC3E}">
        <p14:creationId xmlns:p14="http://schemas.microsoft.com/office/powerpoint/2010/main" val="150340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Support Projects</a:t>
            </a:r>
          </a:p>
        </p:txBody>
      </p:sp>
      <p:sp>
        <p:nvSpPr>
          <p:cNvPr id="4" name="Content Placeholder 3"/>
          <p:cNvSpPr>
            <a:spLocks noGrp="1"/>
          </p:cNvSpPr>
          <p:nvPr>
            <p:ph idx="1"/>
          </p:nvPr>
        </p:nvSpPr>
        <p:spPr/>
        <p:txBody>
          <a:bodyPr/>
          <a:lstStyle/>
          <a:p>
            <a:r>
              <a:rPr lang="en-US" dirty="0"/>
              <a:t>1. Onboard Support Scheme</a:t>
            </a:r>
          </a:p>
          <a:p>
            <a:r>
              <a:rPr lang="en-US" dirty="0"/>
              <a:t>2. PFD Project</a:t>
            </a:r>
          </a:p>
          <a:p>
            <a:r>
              <a:rPr lang="en-US" dirty="0"/>
              <a:t>3. International Labour Organisation (ILO) C 188</a:t>
            </a:r>
          </a:p>
          <a:p>
            <a:r>
              <a:rPr lang="en-US" dirty="0"/>
              <a:t>4. Survey and Inspection</a:t>
            </a:r>
          </a:p>
          <a:p>
            <a:r>
              <a:rPr lang="en-US" dirty="0"/>
              <a:t>5. Training and Certification</a:t>
            </a:r>
          </a:p>
        </p:txBody>
      </p:sp>
    </p:spTree>
    <p:extLst>
      <p:ext uri="{BB962C8B-B14F-4D97-AF65-F5344CB8AC3E}">
        <p14:creationId xmlns:p14="http://schemas.microsoft.com/office/powerpoint/2010/main" val="284071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Support Scheme</a:t>
            </a:r>
          </a:p>
        </p:txBody>
      </p:sp>
      <p:sp>
        <p:nvSpPr>
          <p:cNvPr id="3" name="Content Placeholder 2"/>
          <p:cNvSpPr>
            <a:spLocks noGrp="1"/>
          </p:cNvSpPr>
          <p:nvPr>
            <p:ph idx="1"/>
          </p:nvPr>
        </p:nvSpPr>
        <p:spPr/>
        <p:txBody>
          <a:bodyPr/>
          <a:lstStyle/>
          <a:p>
            <a:r>
              <a:rPr lang="en-US" dirty="0"/>
              <a:t>1. Vessel Visit</a:t>
            </a:r>
          </a:p>
          <a:p>
            <a:r>
              <a:rPr lang="en-US" dirty="0"/>
              <a:t>2. Crew engagement</a:t>
            </a:r>
          </a:p>
          <a:p>
            <a:r>
              <a:rPr lang="en-US" dirty="0"/>
              <a:t>3. Follow up support</a:t>
            </a:r>
          </a:p>
          <a:p>
            <a:r>
              <a:rPr lang="en-US" dirty="0"/>
              <a:t>4. Network to disseminate new information</a:t>
            </a:r>
          </a:p>
          <a:p>
            <a:r>
              <a:rPr lang="en-US" dirty="0"/>
              <a:t>5. Safety Champions</a:t>
            </a:r>
          </a:p>
          <a:p>
            <a:endParaRPr lang="en-US" dirty="0"/>
          </a:p>
        </p:txBody>
      </p:sp>
    </p:spTree>
    <p:extLst>
      <p:ext uri="{BB962C8B-B14F-4D97-AF65-F5344CB8AC3E}">
        <p14:creationId xmlns:p14="http://schemas.microsoft.com/office/powerpoint/2010/main" val="13196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PFD Project</a:t>
            </a:r>
          </a:p>
        </p:txBody>
      </p:sp>
      <p:sp>
        <p:nvSpPr>
          <p:cNvPr id="3" name="Content Placeholder 2"/>
          <p:cNvSpPr>
            <a:spLocks noGrp="1"/>
          </p:cNvSpPr>
          <p:nvPr>
            <p:ph idx="1"/>
          </p:nvPr>
        </p:nvSpPr>
        <p:spPr/>
        <p:txBody>
          <a:bodyPr/>
          <a:lstStyle/>
          <a:p>
            <a:r>
              <a:rPr lang="en-US" dirty="0"/>
              <a:t>1. A PFD to every fisherman in Scotland</a:t>
            </a:r>
          </a:p>
          <a:p>
            <a:r>
              <a:rPr lang="en-US" dirty="0"/>
              <a:t>2. Every handover was facilitated with a short instruction</a:t>
            </a:r>
          </a:p>
          <a:p>
            <a:r>
              <a:rPr lang="en-US" dirty="0"/>
              <a:t>3. The project shaped future policy</a:t>
            </a:r>
          </a:p>
          <a:p>
            <a:r>
              <a:rPr lang="en-US" dirty="0"/>
              <a:t>4. Instigated a culture change</a:t>
            </a:r>
          </a:p>
          <a:p>
            <a:r>
              <a:rPr lang="en-US" dirty="0"/>
              <a:t>5. Is it all about safety kit??</a:t>
            </a:r>
          </a:p>
          <a:p>
            <a:endParaRPr lang="en-US" dirty="0"/>
          </a:p>
          <a:p>
            <a:endParaRPr lang="en-US" dirty="0"/>
          </a:p>
          <a:p>
            <a:endParaRPr lang="en-US" dirty="0"/>
          </a:p>
        </p:txBody>
      </p:sp>
    </p:spTree>
    <p:extLst>
      <p:ext uri="{BB962C8B-B14F-4D97-AF65-F5344CB8AC3E}">
        <p14:creationId xmlns:p14="http://schemas.microsoft.com/office/powerpoint/2010/main" val="190632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FF1.pn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977" r="2977"/>
          <a:stretch>
            <a:fillRect/>
          </a:stretch>
        </p:blipFill>
        <p:spPr/>
      </p:pic>
      <p:pic>
        <p:nvPicPr>
          <p:cNvPr id="8" name="Picture 7" descr="COMPACT SAFETY POSTER 06 05 1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600" y="0"/>
            <a:ext cx="4502630" cy="6385668"/>
          </a:xfrm>
          <a:prstGeom prst="rect">
            <a:avLst/>
          </a:prstGeom>
        </p:spPr>
      </p:pic>
    </p:spTree>
    <p:extLst>
      <p:ext uri="{BB962C8B-B14F-4D97-AF65-F5344CB8AC3E}">
        <p14:creationId xmlns:p14="http://schemas.microsoft.com/office/powerpoint/2010/main" val="11413732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2776</TotalTime>
  <Words>326</Words>
  <Application>Microsoft Macintosh PowerPoint</Application>
  <PresentationFormat>On-screen Show (4:3)</PresentationFormat>
  <Paragraphs>55</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ＭＳ Ｐゴシック</vt:lpstr>
      <vt:lpstr>Arial</vt:lpstr>
      <vt:lpstr>Calibri</vt:lpstr>
      <vt:lpstr>Constantia</vt:lpstr>
      <vt:lpstr>Wingdings 2</vt:lpstr>
      <vt:lpstr>Flow</vt:lpstr>
      <vt:lpstr>PowerPoint Presentation</vt:lpstr>
      <vt:lpstr>DEREK CARDNO MNM AFNI</vt:lpstr>
      <vt:lpstr>PowerPoint Presentation</vt:lpstr>
      <vt:lpstr>PowerPoint Presentation</vt:lpstr>
      <vt:lpstr>PowerPoint Presentation</vt:lpstr>
      <vt:lpstr> Support Projects</vt:lpstr>
      <vt:lpstr>Onboard Support Scheme</vt:lpstr>
      <vt:lpstr>PFD Project</vt:lpstr>
      <vt:lpstr>PowerPoint Presentation</vt:lpstr>
      <vt:lpstr>Dougie Brown lived to tell the tale</vt:lpstr>
      <vt:lpstr>ILO C 188</vt:lpstr>
      <vt:lpstr>Survey and Inspection</vt:lpstr>
      <vt:lpstr>Training and Certification</vt:lpstr>
      <vt:lpstr>Meeting members Face to Face</vt:lpstr>
      <vt:lpstr>Future for Fishing safety</vt:lpstr>
      <vt:lpstr>PowerPoint Presentation</vt:lpstr>
      <vt:lpstr>PowerPoint Presentation</vt:lpstr>
      <vt:lpstr>PowerPoint Presentation</vt:lpstr>
      <vt:lpstr>PowerPoint Presentation</vt:lpstr>
      <vt:lpstr>MOB Awareness Events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Apprenticeship</dc:title>
  <dc:creator>Derek</dc:creator>
  <cp:lastModifiedBy>Derek Cardno</cp:lastModifiedBy>
  <cp:revision>47</cp:revision>
  <cp:lastPrinted>2022-10-12T07:11:26Z</cp:lastPrinted>
  <dcterms:created xsi:type="dcterms:W3CDTF">2012-06-06T17:59:32Z</dcterms:created>
  <dcterms:modified xsi:type="dcterms:W3CDTF">2022-10-12T07:11:35Z</dcterms:modified>
</cp:coreProperties>
</file>