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0" r:id="rId3"/>
    <p:sldId id="266" r:id="rId4"/>
    <p:sldId id="263" r:id="rId5"/>
    <p:sldId id="267" r:id="rId6"/>
    <p:sldId id="268" r:id="rId7"/>
    <p:sldId id="270" r:id="rId8"/>
    <p:sldId id="327" r:id="rId9"/>
    <p:sldId id="274" r:id="rId10"/>
    <p:sldId id="272" r:id="rId11"/>
    <p:sldId id="273" r:id="rId12"/>
    <p:sldId id="257" r:id="rId13"/>
    <p:sldId id="276" r:id="rId14"/>
    <p:sldId id="275" r:id="rId15"/>
    <p:sldId id="277" r:id="rId16"/>
    <p:sldId id="279" r:id="rId17"/>
    <p:sldId id="326" r:id="rId18"/>
    <p:sldId id="308" r:id="rId19"/>
    <p:sldId id="294" r:id="rId20"/>
    <p:sldId id="328" r:id="rId21"/>
    <p:sldId id="310" r:id="rId22"/>
    <p:sldId id="311" r:id="rId23"/>
    <p:sldId id="312" r:id="rId24"/>
    <p:sldId id="313" r:id="rId25"/>
    <p:sldId id="314" r:id="rId26"/>
    <p:sldId id="290" r:id="rId27"/>
    <p:sldId id="315" r:id="rId28"/>
    <p:sldId id="297" r:id="rId29"/>
    <p:sldId id="292" r:id="rId30"/>
    <p:sldId id="293" r:id="rId31"/>
    <p:sldId id="298" r:id="rId32"/>
    <p:sldId id="286" r:id="rId33"/>
    <p:sldId id="299" r:id="rId34"/>
    <p:sldId id="300" r:id="rId35"/>
    <p:sldId id="309" r:id="rId36"/>
    <p:sldId id="316" r:id="rId37"/>
    <p:sldId id="325" r:id="rId38"/>
    <p:sldId id="318" r:id="rId39"/>
    <p:sldId id="319" r:id="rId40"/>
    <p:sldId id="320" r:id="rId41"/>
    <p:sldId id="329" r:id="rId42"/>
    <p:sldId id="330" r:id="rId43"/>
    <p:sldId id="321" r:id="rId44"/>
    <p:sldId id="331" r:id="rId45"/>
    <p:sldId id="322" r:id="rId46"/>
    <p:sldId id="332" r:id="rId47"/>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forster@workboatassociation.org" initials="k" lastIdx="1" clrIdx="0">
    <p:extLst>
      <p:ext uri="{19B8F6BF-5375-455C-9EA6-DF929625EA0E}">
        <p15:presenceInfo xmlns:p15="http://schemas.microsoft.com/office/powerpoint/2012/main" userId="6ef4603b75609c2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C4F258-C5D2-40F8-889D-3E8E370A2481}" v="288" dt="2020-06-05T09:36:38.3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72"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forster@workboatassociation.org" userId="6ef4603b75609c23" providerId="LiveId" clId="{D2C4F258-C5D2-40F8-889D-3E8E370A2481}"/>
    <pc:docChg chg="undo custSel addSld delSld modSld sldOrd">
      <pc:chgData name="k.forster@workboatassociation.org" userId="6ef4603b75609c23" providerId="LiveId" clId="{D2C4F258-C5D2-40F8-889D-3E8E370A2481}" dt="2020-06-05T09:36:38.340" v="1375"/>
      <pc:docMkLst>
        <pc:docMk/>
      </pc:docMkLst>
      <pc:sldChg chg="del">
        <pc:chgData name="k.forster@workboatassociation.org" userId="6ef4603b75609c23" providerId="LiveId" clId="{D2C4F258-C5D2-40F8-889D-3E8E370A2481}" dt="2020-06-05T08:30:19.206" v="9" actId="47"/>
        <pc:sldMkLst>
          <pc:docMk/>
          <pc:sldMk cId="1635834597" sldId="262"/>
        </pc:sldMkLst>
      </pc:sldChg>
      <pc:sldChg chg="modSp mod">
        <pc:chgData name="k.forster@workboatassociation.org" userId="6ef4603b75609c23" providerId="LiveId" clId="{D2C4F258-C5D2-40F8-889D-3E8E370A2481}" dt="2020-06-05T08:45:44.380" v="212" actId="1037"/>
        <pc:sldMkLst>
          <pc:docMk/>
          <pc:sldMk cId="3921591778" sldId="279"/>
        </pc:sldMkLst>
        <pc:picChg chg="mod">
          <ac:chgData name="k.forster@workboatassociation.org" userId="6ef4603b75609c23" providerId="LiveId" clId="{D2C4F258-C5D2-40F8-889D-3E8E370A2481}" dt="2020-06-05T08:45:44.380" v="212" actId="1037"/>
          <ac:picMkLst>
            <pc:docMk/>
            <pc:sldMk cId="3921591778" sldId="279"/>
            <ac:picMk id="7" creationId="{770BF1F8-21ED-428D-B99A-D9663CF0B4D8}"/>
          </ac:picMkLst>
        </pc:picChg>
      </pc:sldChg>
      <pc:sldChg chg="addSp modSp mod">
        <pc:chgData name="k.forster@workboatassociation.org" userId="6ef4603b75609c23" providerId="LiveId" clId="{D2C4F258-C5D2-40F8-889D-3E8E370A2481}" dt="2020-06-05T09:30:57.669" v="1309" actId="1076"/>
        <pc:sldMkLst>
          <pc:docMk/>
          <pc:sldMk cId="2259169541" sldId="280"/>
        </pc:sldMkLst>
        <pc:spChg chg="add mod">
          <ac:chgData name="k.forster@workboatassociation.org" userId="6ef4603b75609c23" providerId="LiveId" clId="{D2C4F258-C5D2-40F8-889D-3E8E370A2481}" dt="2020-06-05T09:30:57.669" v="1309" actId="1076"/>
          <ac:spMkLst>
            <pc:docMk/>
            <pc:sldMk cId="2259169541" sldId="280"/>
            <ac:spMk id="6" creationId="{1D298D47-2DBE-44C9-A698-1C0CDE48117B}"/>
          </ac:spMkLst>
        </pc:spChg>
        <pc:spChg chg="mod">
          <ac:chgData name="k.forster@workboatassociation.org" userId="6ef4603b75609c23" providerId="LiveId" clId="{D2C4F258-C5D2-40F8-889D-3E8E370A2481}" dt="2020-06-05T08:29:54.289" v="7" actId="1076"/>
          <ac:spMkLst>
            <pc:docMk/>
            <pc:sldMk cId="2259169541" sldId="280"/>
            <ac:spMk id="12" creationId="{451C088A-3073-4C8B-B93D-46516FF94990}"/>
          </ac:spMkLst>
        </pc:spChg>
        <pc:spChg chg="mod">
          <ac:chgData name="k.forster@workboatassociation.org" userId="6ef4603b75609c23" providerId="LiveId" clId="{D2C4F258-C5D2-40F8-889D-3E8E370A2481}" dt="2020-06-05T08:45:36.012" v="210"/>
          <ac:spMkLst>
            <pc:docMk/>
            <pc:sldMk cId="2259169541" sldId="280"/>
            <ac:spMk id="22" creationId="{E30B596E-ADEC-48E5-9E29-B6C8F99C6D4B}"/>
          </ac:spMkLst>
        </pc:spChg>
      </pc:sldChg>
      <pc:sldChg chg="addSp delSp modSp mod delAnim modAnim">
        <pc:chgData name="k.forster@workboatassociation.org" userId="6ef4603b75609c23" providerId="LiveId" clId="{D2C4F258-C5D2-40F8-889D-3E8E370A2481}" dt="2020-06-05T08:53:07.570" v="392" actId="20577"/>
        <pc:sldMkLst>
          <pc:docMk/>
          <pc:sldMk cId="1359162605" sldId="286"/>
        </pc:sldMkLst>
        <pc:spChg chg="add mod">
          <ac:chgData name="k.forster@workboatassociation.org" userId="6ef4603b75609c23" providerId="LiveId" clId="{D2C4F258-C5D2-40F8-889D-3E8E370A2481}" dt="2020-06-05T08:52:27.456" v="361" actId="1076"/>
          <ac:spMkLst>
            <pc:docMk/>
            <pc:sldMk cId="1359162605" sldId="286"/>
            <ac:spMk id="2" creationId="{ADD7F339-7208-48B1-AD05-6EC791CD989A}"/>
          </ac:spMkLst>
        </pc:spChg>
        <pc:spChg chg="add mod">
          <ac:chgData name="k.forster@workboatassociation.org" userId="6ef4603b75609c23" providerId="LiveId" clId="{D2C4F258-C5D2-40F8-889D-3E8E370A2481}" dt="2020-06-05T08:52:32.123" v="362" actId="1076"/>
          <ac:spMkLst>
            <pc:docMk/>
            <pc:sldMk cId="1359162605" sldId="286"/>
            <ac:spMk id="5" creationId="{E496807C-B8E5-4046-BB2D-84AC8F8C48FE}"/>
          </ac:spMkLst>
        </pc:spChg>
        <pc:spChg chg="add mod">
          <ac:chgData name="k.forster@workboatassociation.org" userId="6ef4603b75609c23" providerId="LiveId" clId="{D2C4F258-C5D2-40F8-889D-3E8E370A2481}" dt="2020-06-05T08:53:07.570" v="392" actId="20577"/>
          <ac:spMkLst>
            <pc:docMk/>
            <pc:sldMk cId="1359162605" sldId="286"/>
            <ac:spMk id="6" creationId="{8F0A59D5-A329-400F-92A3-6C1F1EC7E2DF}"/>
          </ac:spMkLst>
        </pc:spChg>
        <pc:picChg chg="del">
          <ac:chgData name="k.forster@workboatassociation.org" userId="6ef4603b75609c23" providerId="LiveId" clId="{D2C4F258-C5D2-40F8-889D-3E8E370A2481}" dt="2020-06-05T08:47:49.040" v="257" actId="478"/>
          <ac:picMkLst>
            <pc:docMk/>
            <pc:sldMk cId="1359162605" sldId="286"/>
            <ac:picMk id="8" creationId="{1D9048C0-D2D1-4128-8669-CDA2256E4D06}"/>
          </ac:picMkLst>
        </pc:picChg>
      </pc:sldChg>
      <pc:sldChg chg="del">
        <pc:chgData name="k.forster@workboatassociation.org" userId="6ef4603b75609c23" providerId="LiveId" clId="{D2C4F258-C5D2-40F8-889D-3E8E370A2481}" dt="2020-06-05T08:32:49.452" v="66" actId="47"/>
        <pc:sldMkLst>
          <pc:docMk/>
          <pc:sldMk cId="2946316143" sldId="291"/>
        </pc:sldMkLst>
      </pc:sldChg>
      <pc:sldChg chg="addSp modSp mod modAnim">
        <pc:chgData name="k.forster@workboatassociation.org" userId="6ef4603b75609c23" providerId="LiveId" clId="{D2C4F258-C5D2-40F8-889D-3E8E370A2481}" dt="2020-06-05T09:34:51.370" v="1367" actId="20577"/>
        <pc:sldMkLst>
          <pc:docMk/>
          <pc:sldMk cId="410569472" sldId="294"/>
        </pc:sldMkLst>
        <pc:spChg chg="mod">
          <ac:chgData name="k.forster@workboatassociation.org" userId="6ef4603b75609c23" providerId="LiveId" clId="{D2C4F258-C5D2-40F8-889D-3E8E370A2481}" dt="2020-06-05T09:34:32.792" v="1362" actId="20577"/>
          <ac:spMkLst>
            <pc:docMk/>
            <pc:sldMk cId="410569472" sldId="294"/>
            <ac:spMk id="2" creationId="{380394D4-9AEB-49CB-96CD-0306B8A660D6}"/>
          </ac:spMkLst>
        </pc:spChg>
        <pc:spChg chg="add mod">
          <ac:chgData name="k.forster@workboatassociation.org" userId="6ef4603b75609c23" providerId="LiveId" clId="{D2C4F258-C5D2-40F8-889D-3E8E370A2481}" dt="2020-06-05T08:43:01.959" v="202"/>
          <ac:spMkLst>
            <pc:docMk/>
            <pc:sldMk cId="410569472" sldId="294"/>
            <ac:spMk id="7" creationId="{03261580-BEF9-4B7A-82BA-C91455DF26A1}"/>
          </ac:spMkLst>
        </pc:spChg>
        <pc:spChg chg="add mod">
          <ac:chgData name="k.forster@workboatassociation.org" userId="6ef4603b75609c23" providerId="LiveId" clId="{D2C4F258-C5D2-40F8-889D-3E8E370A2481}" dt="2020-06-05T09:34:40.619" v="1363" actId="1076"/>
          <ac:spMkLst>
            <pc:docMk/>
            <pc:sldMk cId="410569472" sldId="294"/>
            <ac:spMk id="8" creationId="{D1A37207-CEFF-4D33-BA0D-74191ECFAA7C}"/>
          </ac:spMkLst>
        </pc:spChg>
        <pc:spChg chg="add mod">
          <ac:chgData name="k.forster@workboatassociation.org" userId="6ef4603b75609c23" providerId="LiveId" clId="{D2C4F258-C5D2-40F8-889D-3E8E370A2481}" dt="2020-06-05T09:34:51.370" v="1367" actId="20577"/>
          <ac:spMkLst>
            <pc:docMk/>
            <pc:sldMk cId="410569472" sldId="294"/>
            <ac:spMk id="9" creationId="{06ADE545-837D-4D3F-B1D8-851D4A28CCCD}"/>
          </ac:spMkLst>
        </pc:spChg>
      </pc:sldChg>
      <pc:sldChg chg="del">
        <pc:chgData name="k.forster@workboatassociation.org" userId="6ef4603b75609c23" providerId="LiveId" clId="{D2C4F258-C5D2-40F8-889D-3E8E370A2481}" dt="2020-06-05T08:31:24.504" v="14" actId="47"/>
        <pc:sldMkLst>
          <pc:docMk/>
          <pc:sldMk cId="3305568952" sldId="295"/>
        </pc:sldMkLst>
      </pc:sldChg>
      <pc:sldChg chg="addSp delSp modSp del mod ord addAnim delAnim modAnim">
        <pc:chgData name="k.forster@workboatassociation.org" userId="6ef4603b75609c23" providerId="LiveId" clId="{D2C4F258-C5D2-40F8-889D-3E8E370A2481}" dt="2020-06-05T08:44:32.409" v="207" actId="47"/>
        <pc:sldMkLst>
          <pc:docMk/>
          <pc:sldMk cId="455130370" sldId="296"/>
        </pc:sldMkLst>
        <pc:spChg chg="add del">
          <ac:chgData name="k.forster@workboatassociation.org" userId="6ef4603b75609c23" providerId="LiveId" clId="{D2C4F258-C5D2-40F8-889D-3E8E370A2481}" dt="2020-06-05T08:41:40.476" v="196" actId="478"/>
          <ac:spMkLst>
            <pc:docMk/>
            <pc:sldMk cId="455130370" sldId="296"/>
            <ac:spMk id="2" creationId="{380394D4-9AEB-49CB-96CD-0306B8A660D6}"/>
          </ac:spMkLst>
        </pc:spChg>
        <pc:spChg chg="add del mod">
          <ac:chgData name="k.forster@workboatassociation.org" userId="6ef4603b75609c23" providerId="LiveId" clId="{D2C4F258-C5D2-40F8-889D-3E8E370A2481}" dt="2020-06-05T08:41:40.476" v="196" actId="478"/>
          <ac:spMkLst>
            <pc:docMk/>
            <pc:sldMk cId="455130370" sldId="296"/>
            <ac:spMk id="8" creationId="{D6718CDA-6196-4B60-9F15-22DF01B5947A}"/>
          </ac:spMkLst>
        </pc:spChg>
      </pc:sldChg>
      <pc:sldChg chg="modAnim">
        <pc:chgData name="k.forster@workboatassociation.org" userId="6ef4603b75609c23" providerId="LiveId" clId="{D2C4F258-C5D2-40F8-889D-3E8E370A2481}" dt="2020-06-05T08:44:36.314" v="208"/>
        <pc:sldMkLst>
          <pc:docMk/>
          <pc:sldMk cId="1010900174" sldId="297"/>
        </pc:sldMkLst>
      </pc:sldChg>
      <pc:sldChg chg="addSp modSp mod">
        <pc:chgData name="k.forster@workboatassociation.org" userId="6ef4603b75609c23" providerId="LiveId" clId="{D2C4F258-C5D2-40F8-889D-3E8E370A2481}" dt="2020-06-05T09:36:38.340" v="1375"/>
        <pc:sldMkLst>
          <pc:docMk/>
          <pc:sldMk cId="273473525" sldId="299"/>
        </pc:sldMkLst>
        <pc:spChg chg="add mod">
          <ac:chgData name="k.forster@workboatassociation.org" userId="6ef4603b75609c23" providerId="LiveId" clId="{D2C4F258-C5D2-40F8-889D-3E8E370A2481}" dt="2020-06-05T09:36:38.340" v="1375"/>
          <ac:spMkLst>
            <pc:docMk/>
            <pc:sldMk cId="273473525" sldId="299"/>
            <ac:spMk id="2" creationId="{27D6C113-FB45-4618-9592-439125997714}"/>
          </ac:spMkLst>
        </pc:spChg>
      </pc:sldChg>
      <pc:sldChg chg="modSp add del mod">
        <pc:chgData name="k.forster@workboatassociation.org" userId="6ef4603b75609c23" providerId="LiveId" clId="{D2C4F258-C5D2-40F8-889D-3E8E370A2481}" dt="2020-06-05T08:32:06.929" v="62" actId="20577"/>
        <pc:sldMkLst>
          <pc:docMk/>
          <pc:sldMk cId="943362474" sldId="300"/>
        </pc:sldMkLst>
        <pc:spChg chg="mod">
          <ac:chgData name="k.forster@workboatassociation.org" userId="6ef4603b75609c23" providerId="LiveId" clId="{D2C4F258-C5D2-40F8-889D-3E8E370A2481}" dt="2020-06-05T08:32:06.929" v="62" actId="20577"/>
          <ac:spMkLst>
            <pc:docMk/>
            <pc:sldMk cId="943362474" sldId="300"/>
            <ac:spMk id="11" creationId="{B40496A8-79EB-4069-828E-8D40C854AEC8}"/>
          </ac:spMkLst>
        </pc:spChg>
      </pc:sldChg>
      <pc:sldChg chg="modSp">
        <pc:chgData name="k.forster@workboatassociation.org" userId="6ef4603b75609c23" providerId="LiveId" clId="{D2C4F258-C5D2-40F8-889D-3E8E370A2481}" dt="2020-06-05T08:29:30.684" v="3" actId="20577"/>
        <pc:sldMkLst>
          <pc:docMk/>
          <pc:sldMk cId="1281490823" sldId="308"/>
        </pc:sldMkLst>
        <pc:spChg chg="mod">
          <ac:chgData name="k.forster@workboatassociation.org" userId="6ef4603b75609c23" providerId="LiveId" clId="{D2C4F258-C5D2-40F8-889D-3E8E370A2481}" dt="2020-06-05T08:29:30.684" v="3" actId="20577"/>
          <ac:spMkLst>
            <pc:docMk/>
            <pc:sldMk cId="1281490823" sldId="308"/>
            <ac:spMk id="5" creationId="{DBAEF94C-D60E-4519-AD85-354AD321D6B5}"/>
          </ac:spMkLst>
        </pc:spChg>
      </pc:sldChg>
      <pc:sldChg chg="ord">
        <pc:chgData name="k.forster@workboatassociation.org" userId="6ef4603b75609c23" providerId="LiveId" clId="{D2C4F258-C5D2-40F8-889D-3E8E370A2481}" dt="2020-06-05T08:32:20.439" v="64"/>
        <pc:sldMkLst>
          <pc:docMk/>
          <pc:sldMk cId="2974900585" sldId="309"/>
        </pc:sldMkLst>
      </pc:sldChg>
      <pc:sldChg chg="ord">
        <pc:chgData name="k.forster@workboatassociation.org" userId="6ef4603b75609c23" providerId="LiveId" clId="{D2C4F258-C5D2-40F8-889D-3E8E370A2481}" dt="2020-06-05T08:36:22.799" v="174"/>
        <pc:sldMkLst>
          <pc:docMk/>
          <pc:sldMk cId="3949558177" sldId="311"/>
        </pc:sldMkLst>
      </pc:sldChg>
      <pc:sldChg chg="addSp modSp mod">
        <pc:chgData name="k.forster@workboatassociation.org" userId="6ef4603b75609c23" providerId="LiveId" clId="{D2C4F258-C5D2-40F8-889D-3E8E370A2481}" dt="2020-06-05T09:35:38.107" v="1371"/>
        <pc:sldMkLst>
          <pc:docMk/>
          <pc:sldMk cId="870764786" sldId="315"/>
        </pc:sldMkLst>
        <pc:spChg chg="add mod">
          <ac:chgData name="k.forster@workboatassociation.org" userId="6ef4603b75609c23" providerId="LiveId" clId="{D2C4F258-C5D2-40F8-889D-3E8E370A2481}" dt="2020-06-05T09:35:38.107" v="1371"/>
          <ac:spMkLst>
            <pc:docMk/>
            <pc:sldMk cId="870764786" sldId="315"/>
            <ac:spMk id="5" creationId="{E4942C9E-A232-4327-B2B4-038411C8BBFD}"/>
          </ac:spMkLst>
        </pc:spChg>
      </pc:sldChg>
      <pc:sldChg chg="del">
        <pc:chgData name="k.forster@workboatassociation.org" userId="6ef4603b75609c23" providerId="LiveId" clId="{D2C4F258-C5D2-40F8-889D-3E8E370A2481}" dt="2020-06-05T08:32:28.099" v="65" actId="47"/>
        <pc:sldMkLst>
          <pc:docMk/>
          <pc:sldMk cId="3860114374" sldId="317"/>
        </pc:sldMkLst>
      </pc:sldChg>
      <pc:sldChg chg="addSp delSp modSp mod delAnim">
        <pc:chgData name="k.forster@workboatassociation.org" userId="6ef4603b75609c23" providerId="LiveId" clId="{D2C4F258-C5D2-40F8-889D-3E8E370A2481}" dt="2020-06-05T09:31:36.080" v="1344" actId="1076"/>
        <pc:sldMkLst>
          <pc:docMk/>
          <pc:sldMk cId="3215846856" sldId="319"/>
        </pc:sldMkLst>
        <pc:spChg chg="add mod">
          <ac:chgData name="k.forster@workboatassociation.org" userId="6ef4603b75609c23" providerId="LiveId" clId="{D2C4F258-C5D2-40F8-889D-3E8E370A2481}" dt="2020-06-05T09:28:55.182" v="1290"/>
          <ac:spMkLst>
            <pc:docMk/>
            <pc:sldMk cId="3215846856" sldId="319"/>
            <ac:spMk id="2" creationId="{CD2F11BB-56E6-40F1-BFE8-4B7565A873F9}"/>
          </ac:spMkLst>
        </pc:spChg>
        <pc:spChg chg="add mod ord">
          <ac:chgData name="k.forster@workboatassociation.org" userId="6ef4603b75609c23" providerId="LiveId" clId="{D2C4F258-C5D2-40F8-889D-3E8E370A2481}" dt="2020-06-05T09:28:23.125" v="1288" actId="1076"/>
          <ac:spMkLst>
            <pc:docMk/>
            <pc:sldMk cId="3215846856" sldId="319"/>
            <ac:spMk id="6" creationId="{B5E1235D-F6D8-4D9B-BE92-1F86835CF428}"/>
          </ac:spMkLst>
        </pc:spChg>
        <pc:spChg chg="del">
          <ac:chgData name="k.forster@workboatassociation.org" userId="6ef4603b75609c23" providerId="LiveId" clId="{D2C4F258-C5D2-40F8-889D-3E8E370A2481}" dt="2020-06-05T08:32:59.555" v="68" actId="478"/>
          <ac:spMkLst>
            <pc:docMk/>
            <pc:sldMk cId="3215846856" sldId="319"/>
            <ac:spMk id="8" creationId="{32BEA381-D150-4BDB-AC4D-EE4E6A8148AE}"/>
          </ac:spMkLst>
        </pc:spChg>
        <pc:spChg chg="add mod">
          <ac:chgData name="k.forster@workboatassociation.org" userId="6ef4603b75609c23" providerId="LiveId" clId="{D2C4F258-C5D2-40F8-889D-3E8E370A2481}" dt="2020-06-05T09:31:36.080" v="1344" actId="1076"/>
          <ac:spMkLst>
            <pc:docMk/>
            <pc:sldMk cId="3215846856" sldId="319"/>
            <ac:spMk id="9" creationId="{DC18F997-9D84-435E-93FB-90B1066AD650}"/>
          </ac:spMkLst>
        </pc:spChg>
        <pc:spChg chg="add mod">
          <ac:chgData name="k.forster@workboatassociation.org" userId="6ef4603b75609c23" providerId="LiveId" clId="{D2C4F258-C5D2-40F8-889D-3E8E370A2481}" dt="2020-06-05T09:28:28.852" v="1289" actId="1076"/>
          <ac:spMkLst>
            <pc:docMk/>
            <pc:sldMk cId="3215846856" sldId="319"/>
            <ac:spMk id="11" creationId="{A4CEBF36-4445-43EF-B15B-6396834AF217}"/>
          </ac:spMkLst>
        </pc:spChg>
        <pc:spChg chg="add mod">
          <ac:chgData name="k.forster@workboatassociation.org" userId="6ef4603b75609c23" providerId="LiveId" clId="{D2C4F258-C5D2-40F8-889D-3E8E370A2481}" dt="2020-06-05T09:27:16.225" v="1261"/>
          <ac:spMkLst>
            <pc:docMk/>
            <pc:sldMk cId="3215846856" sldId="319"/>
            <ac:spMk id="13" creationId="{B09ACBD8-3F83-4B7F-9B67-41DD6D9D7C09}"/>
          </ac:spMkLst>
        </pc:spChg>
        <pc:picChg chg="del">
          <ac:chgData name="k.forster@workboatassociation.org" userId="6ef4603b75609c23" providerId="LiveId" clId="{D2C4F258-C5D2-40F8-889D-3E8E370A2481}" dt="2020-06-05T08:33:11.697" v="69" actId="478"/>
          <ac:picMkLst>
            <pc:docMk/>
            <pc:sldMk cId="3215846856" sldId="319"/>
            <ac:picMk id="5" creationId="{7BBC54F0-FA03-4B83-BFDC-F7F7DB55BD4E}"/>
          </ac:picMkLst>
        </pc:picChg>
        <pc:picChg chg="del">
          <ac:chgData name="k.forster@workboatassociation.org" userId="6ef4603b75609c23" providerId="LiveId" clId="{D2C4F258-C5D2-40F8-889D-3E8E370A2481}" dt="2020-06-05T08:32:58.406" v="67" actId="478"/>
          <ac:picMkLst>
            <pc:docMk/>
            <pc:sldMk cId="3215846856" sldId="319"/>
            <ac:picMk id="12" creationId="{33D93C05-3890-463A-BED0-9DB453CF90F6}"/>
          </ac:picMkLst>
        </pc:picChg>
      </pc:sldChg>
      <pc:sldChg chg="addSp delSp modSp mod modAnim addCm delCm">
        <pc:chgData name="k.forster@workboatassociation.org" userId="6ef4603b75609c23" providerId="LiveId" clId="{D2C4F258-C5D2-40F8-889D-3E8E370A2481}" dt="2020-06-05T09:00:35.510" v="729"/>
        <pc:sldMkLst>
          <pc:docMk/>
          <pc:sldMk cId="2123387051" sldId="320"/>
        </pc:sldMkLst>
        <pc:spChg chg="add mod">
          <ac:chgData name="k.forster@workboatassociation.org" userId="6ef4603b75609c23" providerId="LiveId" clId="{D2C4F258-C5D2-40F8-889D-3E8E370A2481}" dt="2020-06-05T08:59:29.061" v="727" actId="1076"/>
          <ac:spMkLst>
            <pc:docMk/>
            <pc:sldMk cId="2123387051" sldId="320"/>
            <ac:spMk id="5" creationId="{59516ABA-B2B5-4C9F-9A11-5D890B0519F3}"/>
          </ac:spMkLst>
        </pc:spChg>
        <pc:spChg chg="add del mod">
          <ac:chgData name="k.forster@workboatassociation.org" userId="6ef4603b75609c23" providerId="LiveId" clId="{D2C4F258-C5D2-40F8-889D-3E8E370A2481}" dt="2020-06-05T09:00:35.510" v="729"/>
          <ac:spMkLst>
            <pc:docMk/>
            <pc:sldMk cId="2123387051" sldId="320"/>
            <ac:spMk id="11" creationId="{4901E2A1-E220-46CF-BEA2-AFCD09850592}"/>
          </ac:spMkLst>
        </pc:spChg>
      </pc:sldChg>
      <pc:sldChg chg="del">
        <pc:chgData name="k.forster@workboatassociation.org" userId="6ef4603b75609c23" providerId="LiveId" clId="{D2C4F258-C5D2-40F8-889D-3E8E370A2481}" dt="2020-06-05T09:31:16.696" v="1310" actId="47"/>
        <pc:sldMkLst>
          <pc:docMk/>
          <pc:sldMk cId="1015617049" sldId="323"/>
        </pc:sldMkLst>
      </pc:sldChg>
      <pc:sldChg chg="new del">
        <pc:chgData name="k.forster@workboatassociation.org" userId="6ef4603b75609c23" providerId="LiveId" clId="{D2C4F258-C5D2-40F8-889D-3E8E370A2481}" dt="2020-06-05T08:33:39.955" v="72" actId="47"/>
        <pc:sldMkLst>
          <pc:docMk/>
          <pc:sldMk cId="3340706655" sldId="324"/>
        </pc:sldMkLst>
      </pc:sldChg>
      <pc:sldChg chg="addSp delSp modSp new mod">
        <pc:chgData name="k.forster@workboatassociation.org" userId="6ef4603b75609c23" providerId="LiveId" clId="{D2C4F258-C5D2-40F8-889D-3E8E370A2481}" dt="2020-06-05T08:35:54.104" v="170" actId="1076"/>
        <pc:sldMkLst>
          <pc:docMk/>
          <pc:sldMk cId="3114313158" sldId="325"/>
        </pc:sldMkLst>
        <pc:spChg chg="add del mod">
          <ac:chgData name="k.forster@workboatassociation.org" userId="6ef4603b75609c23" providerId="LiveId" clId="{D2C4F258-C5D2-40F8-889D-3E8E370A2481}" dt="2020-06-05T08:34:51.923" v="147" actId="21"/>
          <ac:spMkLst>
            <pc:docMk/>
            <pc:sldMk cId="3114313158" sldId="325"/>
            <ac:spMk id="2" creationId="{1BD3280E-A038-4865-9576-615778ACB9BF}"/>
          </ac:spMkLst>
        </pc:spChg>
        <pc:spChg chg="add mod">
          <ac:chgData name="k.forster@workboatassociation.org" userId="6ef4603b75609c23" providerId="LiveId" clId="{D2C4F258-C5D2-40F8-889D-3E8E370A2481}" dt="2020-06-05T08:35:21.384" v="157" actId="403"/>
          <ac:spMkLst>
            <pc:docMk/>
            <pc:sldMk cId="3114313158" sldId="325"/>
            <ac:spMk id="3" creationId="{10229FD1-BA57-4FAB-9FEA-255905FA4EAD}"/>
          </ac:spMkLst>
        </pc:spChg>
        <pc:spChg chg="add mod">
          <ac:chgData name="k.forster@workboatassociation.org" userId="6ef4603b75609c23" providerId="LiveId" clId="{D2C4F258-C5D2-40F8-889D-3E8E370A2481}" dt="2020-06-05T08:35:50.041" v="169" actId="20577"/>
          <ac:spMkLst>
            <pc:docMk/>
            <pc:sldMk cId="3114313158" sldId="325"/>
            <ac:spMk id="4" creationId="{534FF358-0845-4C2C-A94E-56EA618C2813}"/>
          </ac:spMkLst>
        </pc:spChg>
        <pc:spChg chg="add mod">
          <ac:chgData name="k.forster@workboatassociation.org" userId="6ef4603b75609c23" providerId="LiveId" clId="{D2C4F258-C5D2-40F8-889D-3E8E370A2481}" dt="2020-06-05T08:35:54.104" v="170" actId="1076"/>
          <ac:spMkLst>
            <pc:docMk/>
            <pc:sldMk cId="3114313158" sldId="325"/>
            <ac:spMk id="5" creationId="{D3BBF3F5-700C-4127-9A19-E99AA6612272}"/>
          </ac:spMkLst>
        </pc:spChg>
      </pc:sldChg>
      <pc:sldChg chg="modSp add">
        <pc:chgData name="k.forster@workboatassociation.org" userId="6ef4603b75609c23" providerId="LiveId" clId="{D2C4F258-C5D2-40F8-889D-3E8E370A2481}" dt="2020-06-05T09:32:45.440" v="1345"/>
        <pc:sldMkLst>
          <pc:docMk/>
          <pc:sldMk cId="518823084" sldId="326"/>
        </pc:sldMkLst>
        <pc:spChg chg="mod">
          <ac:chgData name="k.forster@workboatassociation.org" userId="6ef4603b75609c23" providerId="LiveId" clId="{D2C4F258-C5D2-40F8-889D-3E8E370A2481}" dt="2020-06-05T09:32:45.440" v="1345"/>
          <ac:spMkLst>
            <pc:docMk/>
            <pc:sldMk cId="518823084" sldId="326"/>
            <ac:spMk id="5" creationId="{D3BBF3F5-700C-4127-9A19-E99AA6612272}"/>
          </ac:spMkLst>
        </pc:spChg>
      </pc:sldChg>
      <pc:sldChg chg="add">
        <pc:chgData name="k.forster@workboatassociation.org" userId="6ef4603b75609c23" providerId="LiveId" clId="{D2C4F258-C5D2-40F8-889D-3E8E370A2481}" dt="2020-06-05T08:36:19.198" v="172"/>
        <pc:sldMkLst>
          <pc:docMk/>
          <pc:sldMk cId="3368038920" sldId="327"/>
        </pc:sldMkLst>
      </pc:sldChg>
      <pc:sldChg chg="addSp delSp modSp add mod ord delAnim modAnim">
        <pc:chgData name="k.forster@workboatassociation.org" userId="6ef4603b75609c23" providerId="LiveId" clId="{D2C4F258-C5D2-40F8-889D-3E8E370A2481}" dt="2020-06-05T08:44:18.901" v="206" actId="478"/>
        <pc:sldMkLst>
          <pc:docMk/>
          <pc:sldMk cId="1917963644" sldId="328"/>
        </pc:sldMkLst>
        <pc:spChg chg="del">
          <ac:chgData name="k.forster@workboatassociation.org" userId="6ef4603b75609c23" providerId="LiveId" clId="{D2C4F258-C5D2-40F8-889D-3E8E370A2481}" dt="2020-06-05T08:44:14.156" v="204" actId="478"/>
          <ac:spMkLst>
            <pc:docMk/>
            <pc:sldMk cId="1917963644" sldId="328"/>
            <ac:spMk id="2" creationId="{380394D4-9AEB-49CB-96CD-0306B8A660D6}"/>
          </ac:spMkLst>
        </pc:spChg>
        <pc:spChg chg="del">
          <ac:chgData name="k.forster@workboatassociation.org" userId="6ef4603b75609c23" providerId="LiveId" clId="{D2C4F258-C5D2-40F8-889D-3E8E370A2481}" dt="2020-06-05T08:44:18.901" v="206" actId="478"/>
          <ac:spMkLst>
            <pc:docMk/>
            <pc:sldMk cId="1917963644" sldId="328"/>
            <ac:spMk id="6" creationId="{55CE040F-CB53-4F1C-827D-49CA86F19C8C}"/>
          </ac:spMkLst>
        </pc:spChg>
        <pc:spChg chg="add del mod">
          <ac:chgData name="k.forster@workboatassociation.org" userId="6ef4603b75609c23" providerId="LiveId" clId="{D2C4F258-C5D2-40F8-889D-3E8E370A2481}" dt="2020-06-05T08:39:37.567" v="189" actId="21"/>
          <ac:spMkLst>
            <pc:docMk/>
            <pc:sldMk cId="1917963644" sldId="328"/>
            <ac:spMk id="7" creationId="{F5418094-D857-43D1-A6F8-674028C61F12}"/>
          </ac:spMkLst>
        </pc:spChg>
        <pc:spChg chg="add del mod">
          <ac:chgData name="k.forster@workboatassociation.org" userId="6ef4603b75609c23" providerId="LiveId" clId="{D2C4F258-C5D2-40F8-889D-3E8E370A2481}" dt="2020-06-05T08:39:42.408" v="191" actId="21"/>
          <ac:spMkLst>
            <pc:docMk/>
            <pc:sldMk cId="1917963644" sldId="328"/>
            <ac:spMk id="8" creationId="{9BA5A71F-17FB-4814-BBDD-69260960E75E}"/>
          </ac:spMkLst>
        </pc:spChg>
        <pc:spChg chg="add del mod">
          <ac:chgData name="k.forster@workboatassociation.org" userId="6ef4603b75609c23" providerId="LiveId" clId="{D2C4F258-C5D2-40F8-889D-3E8E370A2481}" dt="2020-06-05T08:44:16.996" v="205" actId="478"/>
          <ac:spMkLst>
            <pc:docMk/>
            <pc:sldMk cId="1917963644" sldId="328"/>
            <ac:spMk id="10" creationId="{71B1DA43-5220-41F6-93F4-CED6F01F71C9}"/>
          </ac:spMkLst>
        </pc:spChg>
      </pc:sldChg>
      <pc:sldChg chg="addSp modSp mod modAnim">
        <pc:chgData name="k.forster@workboatassociation.org" userId="6ef4603b75609c23" providerId="LiveId" clId="{D2C4F258-C5D2-40F8-889D-3E8E370A2481}" dt="2020-06-05T09:07:14.277" v="1238" actId="1076"/>
        <pc:sldMkLst>
          <pc:docMk/>
          <pc:sldMk cId="2846716601" sldId="329"/>
        </pc:sldMkLst>
        <pc:spChg chg="add mod">
          <ac:chgData name="k.forster@workboatassociation.org" userId="6ef4603b75609c23" providerId="LiveId" clId="{D2C4F258-C5D2-40F8-889D-3E8E370A2481}" dt="2020-06-05T09:07:14.277" v="1238" actId="1076"/>
          <ac:spMkLst>
            <pc:docMk/>
            <pc:sldMk cId="2846716601" sldId="329"/>
            <ac:spMk id="2" creationId="{75004076-395C-4A40-8775-C87E773D17AA}"/>
          </ac:spMkLst>
        </pc:spChg>
        <pc:spChg chg="mod">
          <ac:chgData name="k.forster@workboatassociation.org" userId="6ef4603b75609c23" providerId="LiveId" clId="{D2C4F258-C5D2-40F8-889D-3E8E370A2481}" dt="2020-06-05T09:06:31.136" v="1234" actId="208"/>
          <ac:spMkLst>
            <pc:docMk/>
            <pc:sldMk cId="2846716601" sldId="329"/>
            <ac:spMk id="8" creationId="{C97CB934-4F09-4B11-9FA8-1D6AD4FDAD89}"/>
          </ac:spMkLst>
        </pc:spChg>
        <pc:spChg chg="mod">
          <ac:chgData name="k.forster@workboatassociation.org" userId="6ef4603b75609c23" providerId="LiveId" clId="{D2C4F258-C5D2-40F8-889D-3E8E370A2481}" dt="2020-06-05T09:07:05.146" v="1237" actId="208"/>
          <ac:spMkLst>
            <pc:docMk/>
            <pc:sldMk cId="2846716601" sldId="329"/>
            <ac:spMk id="9" creationId="{479CC715-CB3B-4504-AD13-F95B0A2F76BB}"/>
          </ac:spMkLst>
        </pc:spChg>
        <pc:spChg chg="mod">
          <ac:chgData name="k.forster@workboatassociation.org" userId="6ef4603b75609c23" providerId="LiveId" clId="{D2C4F258-C5D2-40F8-889D-3E8E370A2481}" dt="2020-06-05T09:06:59.545" v="1236" actId="208"/>
          <ac:spMkLst>
            <pc:docMk/>
            <pc:sldMk cId="2846716601" sldId="329"/>
            <ac:spMk id="10" creationId="{BDA37DED-FD72-4FE1-B82B-43655B28A700}"/>
          </ac:spMkLst>
        </pc:spChg>
        <pc:spChg chg="mod">
          <ac:chgData name="k.forster@workboatassociation.org" userId="6ef4603b75609c23" providerId="LiveId" clId="{D2C4F258-C5D2-40F8-889D-3E8E370A2481}" dt="2020-06-05T09:06:51.738" v="1235" actId="208"/>
          <ac:spMkLst>
            <pc:docMk/>
            <pc:sldMk cId="2846716601" sldId="329"/>
            <ac:spMk id="11" creationId="{63275F54-C1A8-4DD4-866E-C70C3B16B016}"/>
          </ac:spMkLst>
        </pc:spChg>
      </pc:sldChg>
      <pc:sldChg chg="addSp delSp modSp new mod">
        <pc:chgData name="k.forster@workboatassociation.org" userId="6ef4603b75609c23" providerId="LiveId" clId="{D2C4F258-C5D2-40F8-889D-3E8E370A2481}" dt="2020-06-05T09:09:24.742" v="1256"/>
        <pc:sldMkLst>
          <pc:docMk/>
          <pc:sldMk cId="3801700241" sldId="330"/>
        </pc:sldMkLst>
        <pc:spChg chg="del">
          <ac:chgData name="k.forster@workboatassociation.org" userId="6ef4603b75609c23" providerId="LiveId" clId="{D2C4F258-C5D2-40F8-889D-3E8E370A2481}" dt="2020-06-05T09:08:49.125" v="1251" actId="478"/>
          <ac:spMkLst>
            <pc:docMk/>
            <pc:sldMk cId="3801700241" sldId="330"/>
            <ac:spMk id="2" creationId="{ECCD1766-59F0-45A3-90C7-2AB21824C3CA}"/>
          </ac:spMkLst>
        </pc:spChg>
        <pc:spChg chg="del">
          <ac:chgData name="k.forster@workboatassociation.org" userId="6ef4603b75609c23" providerId="LiveId" clId="{D2C4F258-C5D2-40F8-889D-3E8E370A2481}" dt="2020-06-05T09:08:51.086" v="1252" actId="478"/>
          <ac:spMkLst>
            <pc:docMk/>
            <pc:sldMk cId="3801700241" sldId="330"/>
            <ac:spMk id="3" creationId="{FF4C8E0B-6EF9-43EF-91A5-4E64068EE0CD}"/>
          </ac:spMkLst>
        </pc:spChg>
        <pc:spChg chg="add mod">
          <ac:chgData name="k.forster@workboatassociation.org" userId="6ef4603b75609c23" providerId="LiveId" clId="{D2C4F258-C5D2-40F8-889D-3E8E370A2481}" dt="2020-06-05T09:09:24.742" v="1256"/>
          <ac:spMkLst>
            <pc:docMk/>
            <pc:sldMk cId="3801700241" sldId="330"/>
            <ac:spMk id="4" creationId="{3569E5C6-038D-4AA8-8505-8BBB66B39B34}"/>
          </ac:spMkLst>
        </pc:spChg>
      </pc:sldChg>
      <pc:sldChg chg="add">
        <pc:chgData name="k.forster@workboatassociation.org" userId="6ef4603b75609c23" providerId="LiveId" clId="{D2C4F258-C5D2-40F8-889D-3E8E370A2481}" dt="2020-06-05T09:09:29.933" v="1257"/>
        <pc:sldMkLst>
          <pc:docMk/>
          <pc:sldMk cId="3055488361" sldId="331"/>
        </pc:sldMkLst>
      </pc:sldChg>
      <pc:sldChg chg="add">
        <pc:chgData name="k.forster@workboatassociation.org" userId="6ef4603b75609c23" providerId="LiveId" clId="{D2C4F258-C5D2-40F8-889D-3E8E370A2481}" dt="2020-06-05T09:09:40.799" v="1258"/>
        <pc:sldMkLst>
          <pc:docMk/>
          <pc:sldMk cId="1867799166" sldId="332"/>
        </pc:sldMkLst>
      </pc:sldChg>
    </pc:docChg>
  </pc:docChgLst>
  <pc:docChgLst>
    <pc:chgData name="k.forster@workboatassociation.org" userId="6ef4603b75609c23" providerId="LiveId" clId="{D39D8B77-D758-401E-BE93-12A87265CA3C}"/>
    <pc:docChg chg="addSld delSld modSld">
      <pc:chgData name="k.forster@workboatassociation.org" userId="6ef4603b75609c23" providerId="LiveId" clId="{D39D8B77-D758-401E-BE93-12A87265CA3C}" dt="2020-05-18T14:55:37.643" v="1" actId="47"/>
      <pc:docMkLst>
        <pc:docMk/>
      </pc:docMkLst>
      <pc:sldChg chg="add del">
        <pc:chgData name="k.forster@workboatassociation.org" userId="6ef4603b75609c23" providerId="LiveId" clId="{D39D8B77-D758-401E-BE93-12A87265CA3C}" dt="2020-05-18T14:55:37.643" v="1" actId="47"/>
        <pc:sldMkLst>
          <pc:docMk/>
          <pc:sldMk cId="1432089377" sldId="278"/>
        </pc:sldMkLst>
      </pc:sldChg>
      <pc:sldChg chg="del">
        <pc:chgData name="k.forster@workboatassociation.org" userId="6ef4603b75609c23" providerId="LiveId" clId="{D39D8B77-D758-401E-BE93-12A87265CA3C}" dt="2020-05-18T14:55:37.643" v="1" actId="47"/>
        <pc:sldMkLst>
          <pc:docMk/>
          <pc:sldMk cId="4070246260" sldId="281"/>
        </pc:sldMkLst>
      </pc:sldChg>
      <pc:sldChg chg="del">
        <pc:chgData name="k.forster@workboatassociation.org" userId="6ef4603b75609c23" providerId="LiveId" clId="{D39D8B77-D758-401E-BE93-12A87265CA3C}" dt="2020-05-18T14:55:37.643" v="1" actId="47"/>
        <pc:sldMkLst>
          <pc:docMk/>
          <pc:sldMk cId="3376852659" sldId="282"/>
        </pc:sldMkLst>
      </pc:sldChg>
      <pc:sldChg chg="del">
        <pc:chgData name="k.forster@workboatassociation.org" userId="6ef4603b75609c23" providerId="LiveId" clId="{D39D8B77-D758-401E-BE93-12A87265CA3C}" dt="2020-05-18T14:55:37.643" v="1" actId="47"/>
        <pc:sldMkLst>
          <pc:docMk/>
          <pc:sldMk cId="3458740079" sldId="283"/>
        </pc:sldMkLst>
      </pc:sldChg>
      <pc:sldChg chg="del">
        <pc:chgData name="k.forster@workboatassociation.org" userId="6ef4603b75609c23" providerId="LiveId" clId="{D39D8B77-D758-401E-BE93-12A87265CA3C}" dt="2020-05-18T14:55:37.643" v="1" actId="47"/>
        <pc:sldMkLst>
          <pc:docMk/>
          <pc:sldMk cId="1175776812" sldId="284"/>
        </pc:sldMkLst>
      </pc:sldChg>
      <pc:sldChg chg="del">
        <pc:chgData name="k.forster@workboatassociation.org" userId="6ef4603b75609c23" providerId="LiveId" clId="{D39D8B77-D758-401E-BE93-12A87265CA3C}" dt="2020-05-18T14:55:37.643" v="1" actId="47"/>
        <pc:sldMkLst>
          <pc:docMk/>
          <pc:sldMk cId="1247082403" sldId="285"/>
        </pc:sldMkLst>
      </pc:sldChg>
      <pc:sldChg chg="add">
        <pc:chgData name="k.forster@workboatassociation.org" userId="6ef4603b75609c23" providerId="LiveId" clId="{D39D8B77-D758-401E-BE93-12A87265CA3C}" dt="2020-05-18T14:52:57.110" v="0"/>
        <pc:sldMkLst>
          <pc:docMk/>
          <pc:sldMk cId="1359162605" sldId="286"/>
        </pc:sldMkLst>
      </pc:sldChg>
      <pc:sldChg chg="del">
        <pc:chgData name="k.forster@workboatassociation.org" userId="6ef4603b75609c23" providerId="LiveId" clId="{D39D8B77-D758-401E-BE93-12A87265CA3C}" dt="2020-05-18T14:55:37.643" v="1" actId="47"/>
        <pc:sldMkLst>
          <pc:docMk/>
          <pc:sldMk cId="3417000753" sldId="287"/>
        </pc:sldMkLst>
      </pc:sldChg>
      <pc:sldChg chg="add del">
        <pc:chgData name="k.forster@workboatassociation.org" userId="6ef4603b75609c23" providerId="LiveId" clId="{D39D8B77-D758-401E-BE93-12A87265CA3C}" dt="2020-05-18T14:55:37.643" v="1" actId="47"/>
        <pc:sldMkLst>
          <pc:docMk/>
          <pc:sldMk cId="1441898347" sldId="288"/>
        </pc:sldMkLst>
      </pc:sldChg>
      <pc:sldChg chg="add del">
        <pc:chgData name="k.forster@workboatassociation.org" userId="6ef4603b75609c23" providerId="LiveId" clId="{D39D8B77-D758-401E-BE93-12A87265CA3C}" dt="2020-05-18T14:55:37.643" v="1" actId="47"/>
        <pc:sldMkLst>
          <pc:docMk/>
          <pc:sldMk cId="2237937245" sldId="289"/>
        </pc:sldMkLst>
      </pc:sldChg>
      <pc:sldChg chg="add">
        <pc:chgData name="k.forster@workboatassociation.org" userId="6ef4603b75609c23" providerId="LiveId" clId="{D39D8B77-D758-401E-BE93-12A87265CA3C}" dt="2020-05-18T14:52:57.110" v="0"/>
        <pc:sldMkLst>
          <pc:docMk/>
          <pc:sldMk cId="3143507599" sldId="290"/>
        </pc:sldMkLst>
      </pc:sldChg>
      <pc:sldChg chg="add">
        <pc:chgData name="k.forster@workboatassociation.org" userId="6ef4603b75609c23" providerId="LiveId" clId="{D39D8B77-D758-401E-BE93-12A87265CA3C}" dt="2020-05-18T14:52:57.110" v="0"/>
        <pc:sldMkLst>
          <pc:docMk/>
          <pc:sldMk cId="2946316143" sldId="291"/>
        </pc:sldMkLst>
      </pc:sldChg>
      <pc:sldChg chg="add">
        <pc:chgData name="k.forster@workboatassociation.org" userId="6ef4603b75609c23" providerId="LiveId" clId="{D39D8B77-D758-401E-BE93-12A87265CA3C}" dt="2020-05-18T14:52:57.110" v="0"/>
        <pc:sldMkLst>
          <pc:docMk/>
          <pc:sldMk cId="3620988490" sldId="292"/>
        </pc:sldMkLst>
      </pc:sldChg>
      <pc:sldChg chg="add">
        <pc:chgData name="k.forster@workboatassociation.org" userId="6ef4603b75609c23" providerId="LiveId" clId="{D39D8B77-D758-401E-BE93-12A87265CA3C}" dt="2020-05-18T14:52:57.110" v="0"/>
        <pc:sldMkLst>
          <pc:docMk/>
          <pc:sldMk cId="1978499827" sldId="293"/>
        </pc:sldMkLst>
      </pc:sldChg>
      <pc:sldChg chg="add">
        <pc:chgData name="k.forster@workboatassociation.org" userId="6ef4603b75609c23" providerId="LiveId" clId="{D39D8B77-D758-401E-BE93-12A87265CA3C}" dt="2020-05-18T14:52:57.110" v="0"/>
        <pc:sldMkLst>
          <pc:docMk/>
          <pc:sldMk cId="410569472" sldId="294"/>
        </pc:sldMkLst>
      </pc:sldChg>
      <pc:sldChg chg="add">
        <pc:chgData name="k.forster@workboatassociation.org" userId="6ef4603b75609c23" providerId="LiveId" clId="{D39D8B77-D758-401E-BE93-12A87265CA3C}" dt="2020-05-18T14:52:57.110" v="0"/>
        <pc:sldMkLst>
          <pc:docMk/>
          <pc:sldMk cId="3305568952" sldId="295"/>
        </pc:sldMkLst>
      </pc:sldChg>
      <pc:sldChg chg="add">
        <pc:chgData name="k.forster@workboatassociation.org" userId="6ef4603b75609c23" providerId="LiveId" clId="{D39D8B77-D758-401E-BE93-12A87265CA3C}" dt="2020-05-18T14:52:57.110" v="0"/>
        <pc:sldMkLst>
          <pc:docMk/>
          <pc:sldMk cId="455130370" sldId="296"/>
        </pc:sldMkLst>
      </pc:sldChg>
      <pc:sldChg chg="add">
        <pc:chgData name="k.forster@workboatassociation.org" userId="6ef4603b75609c23" providerId="LiveId" clId="{D39D8B77-D758-401E-BE93-12A87265CA3C}" dt="2020-05-18T14:52:57.110" v="0"/>
        <pc:sldMkLst>
          <pc:docMk/>
          <pc:sldMk cId="1010900174" sldId="297"/>
        </pc:sldMkLst>
      </pc:sldChg>
      <pc:sldChg chg="add">
        <pc:chgData name="k.forster@workboatassociation.org" userId="6ef4603b75609c23" providerId="LiveId" clId="{D39D8B77-D758-401E-BE93-12A87265CA3C}" dt="2020-05-18T14:52:57.110" v="0"/>
        <pc:sldMkLst>
          <pc:docMk/>
          <pc:sldMk cId="2953691297" sldId="298"/>
        </pc:sldMkLst>
      </pc:sldChg>
      <pc:sldChg chg="add">
        <pc:chgData name="k.forster@workboatassociation.org" userId="6ef4603b75609c23" providerId="LiveId" clId="{D39D8B77-D758-401E-BE93-12A87265CA3C}" dt="2020-05-18T14:52:57.110" v="0"/>
        <pc:sldMkLst>
          <pc:docMk/>
          <pc:sldMk cId="273473525" sldId="299"/>
        </pc:sldMkLst>
      </pc:sldChg>
      <pc:sldChg chg="add">
        <pc:chgData name="k.forster@workboatassociation.org" userId="6ef4603b75609c23" providerId="LiveId" clId="{D39D8B77-D758-401E-BE93-12A87265CA3C}" dt="2020-05-18T14:52:57.110" v="0"/>
        <pc:sldMkLst>
          <pc:docMk/>
          <pc:sldMk cId="943362474" sldId="300"/>
        </pc:sldMkLst>
      </pc:sldChg>
      <pc:sldChg chg="add del">
        <pc:chgData name="k.forster@workboatassociation.org" userId="6ef4603b75609c23" providerId="LiveId" clId="{D39D8B77-D758-401E-BE93-12A87265CA3C}" dt="2020-05-18T14:55:37.643" v="1" actId="47"/>
        <pc:sldMkLst>
          <pc:docMk/>
          <pc:sldMk cId="812511093" sldId="301"/>
        </pc:sldMkLst>
      </pc:sldChg>
      <pc:sldChg chg="add del">
        <pc:chgData name="k.forster@workboatassociation.org" userId="6ef4603b75609c23" providerId="LiveId" clId="{D39D8B77-D758-401E-BE93-12A87265CA3C}" dt="2020-05-18T14:55:37.643" v="1" actId="47"/>
        <pc:sldMkLst>
          <pc:docMk/>
          <pc:sldMk cId="1962172346" sldId="302"/>
        </pc:sldMkLst>
      </pc:sldChg>
      <pc:sldChg chg="add del">
        <pc:chgData name="k.forster@workboatassociation.org" userId="6ef4603b75609c23" providerId="LiveId" clId="{D39D8B77-D758-401E-BE93-12A87265CA3C}" dt="2020-05-18T14:55:37.643" v="1" actId="47"/>
        <pc:sldMkLst>
          <pc:docMk/>
          <pc:sldMk cId="1024101824" sldId="303"/>
        </pc:sldMkLst>
      </pc:sldChg>
      <pc:sldChg chg="add del">
        <pc:chgData name="k.forster@workboatassociation.org" userId="6ef4603b75609c23" providerId="LiveId" clId="{D39D8B77-D758-401E-BE93-12A87265CA3C}" dt="2020-05-18T14:55:37.643" v="1" actId="47"/>
        <pc:sldMkLst>
          <pc:docMk/>
          <pc:sldMk cId="3898720752" sldId="304"/>
        </pc:sldMkLst>
      </pc:sldChg>
      <pc:sldChg chg="add del">
        <pc:chgData name="k.forster@workboatassociation.org" userId="6ef4603b75609c23" providerId="LiveId" clId="{D39D8B77-D758-401E-BE93-12A87265CA3C}" dt="2020-05-18T14:55:37.643" v="1" actId="47"/>
        <pc:sldMkLst>
          <pc:docMk/>
          <pc:sldMk cId="1854529485" sldId="305"/>
        </pc:sldMkLst>
      </pc:sldChg>
      <pc:sldChg chg="add del">
        <pc:chgData name="k.forster@workboatassociation.org" userId="6ef4603b75609c23" providerId="LiveId" clId="{D39D8B77-D758-401E-BE93-12A87265CA3C}" dt="2020-05-18T14:55:37.643" v="1" actId="47"/>
        <pc:sldMkLst>
          <pc:docMk/>
          <pc:sldMk cId="643578317" sldId="306"/>
        </pc:sldMkLst>
      </pc:sldChg>
      <pc:sldChg chg="add del">
        <pc:chgData name="k.forster@workboatassociation.org" userId="6ef4603b75609c23" providerId="LiveId" clId="{D39D8B77-D758-401E-BE93-12A87265CA3C}" dt="2020-05-18T14:55:37.643" v="1" actId="47"/>
        <pc:sldMkLst>
          <pc:docMk/>
          <pc:sldMk cId="2379237554" sldId="307"/>
        </pc:sldMkLst>
      </pc:sldChg>
      <pc:sldChg chg="add">
        <pc:chgData name="k.forster@workboatassociation.org" userId="6ef4603b75609c23" providerId="LiveId" clId="{D39D8B77-D758-401E-BE93-12A87265CA3C}" dt="2020-05-18T14:52:57.110" v="0"/>
        <pc:sldMkLst>
          <pc:docMk/>
          <pc:sldMk cId="1281490823" sldId="308"/>
        </pc:sldMkLst>
      </pc:sldChg>
      <pc:sldChg chg="add">
        <pc:chgData name="k.forster@workboatassociation.org" userId="6ef4603b75609c23" providerId="LiveId" clId="{D39D8B77-D758-401E-BE93-12A87265CA3C}" dt="2020-05-18T14:52:57.110" v="0"/>
        <pc:sldMkLst>
          <pc:docMk/>
          <pc:sldMk cId="2974900585" sldId="309"/>
        </pc:sldMkLst>
      </pc:sldChg>
      <pc:sldChg chg="add">
        <pc:chgData name="k.forster@workboatassociation.org" userId="6ef4603b75609c23" providerId="LiveId" clId="{D39D8B77-D758-401E-BE93-12A87265CA3C}" dt="2020-05-18T14:52:57.110" v="0"/>
        <pc:sldMkLst>
          <pc:docMk/>
          <pc:sldMk cId="3639877208" sldId="310"/>
        </pc:sldMkLst>
      </pc:sldChg>
      <pc:sldChg chg="add">
        <pc:chgData name="k.forster@workboatassociation.org" userId="6ef4603b75609c23" providerId="LiveId" clId="{D39D8B77-D758-401E-BE93-12A87265CA3C}" dt="2020-05-18T14:52:57.110" v="0"/>
        <pc:sldMkLst>
          <pc:docMk/>
          <pc:sldMk cId="3949558177" sldId="311"/>
        </pc:sldMkLst>
      </pc:sldChg>
      <pc:sldChg chg="add">
        <pc:chgData name="k.forster@workboatassociation.org" userId="6ef4603b75609c23" providerId="LiveId" clId="{D39D8B77-D758-401E-BE93-12A87265CA3C}" dt="2020-05-18T14:52:57.110" v="0"/>
        <pc:sldMkLst>
          <pc:docMk/>
          <pc:sldMk cId="3549070448" sldId="312"/>
        </pc:sldMkLst>
      </pc:sldChg>
      <pc:sldChg chg="add">
        <pc:chgData name="k.forster@workboatassociation.org" userId="6ef4603b75609c23" providerId="LiveId" clId="{D39D8B77-D758-401E-BE93-12A87265CA3C}" dt="2020-05-18T14:52:57.110" v="0"/>
        <pc:sldMkLst>
          <pc:docMk/>
          <pc:sldMk cId="2205788405" sldId="313"/>
        </pc:sldMkLst>
      </pc:sldChg>
      <pc:sldChg chg="add">
        <pc:chgData name="k.forster@workboatassociation.org" userId="6ef4603b75609c23" providerId="LiveId" clId="{D39D8B77-D758-401E-BE93-12A87265CA3C}" dt="2020-05-18T14:52:57.110" v="0"/>
        <pc:sldMkLst>
          <pc:docMk/>
          <pc:sldMk cId="4229336868" sldId="314"/>
        </pc:sldMkLst>
      </pc:sldChg>
      <pc:sldChg chg="add">
        <pc:chgData name="k.forster@workboatassociation.org" userId="6ef4603b75609c23" providerId="LiveId" clId="{D39D8B77-D758-401E-BE93-12A87265CA3C}" dt="2020-05-18T14:52:57.110" v="0"/>
        <pc:sldMkLst>
          <pc:docMk/>
          <pc:sldMk cId="870764786" sldId="315"/>
        </pc:sldMkLst>
      </pc:sldChg>
      <pc:sldChg chg="add">
        <pc:chgData name="k.forster@workboatassociation.org" userId="6ef4603b75609c23" providerId="LiveId" clId="{D39D8B77-D758-401E-BE93-12A87265CA3C}" dt="2020-05-18T14:52:57.110" v="0"/>
        <pc:sldMkLst>
          <pc:docMk/>
          <pc:sldMk cId="3917202392" sldId="316"/>
        </pc:sldMkLst>
      </pc:sldChg>
      <pc:sldChg chg="add">
        <pc:chgData name="k.forster@workboatassociation.org" userId="6ef4603b75609c23" providerId="LiveId" clId="{D39D8B77-D758-401E-BE93-12A87265CA3C}" dt="2020-05-18T14:52:57.110" v="0"/>
        <pc:sldMkLst>
          <pc:docMk/>
          <pc:sldMk cId="3860114374" sldId="317"/>
        </pc:sldMkLst>
      </pc:sldChg>
      <pc:sldChg chg="add">
        <pc:chgData name="k.forster@workboatassociation.org" userId="6ef4603b75609c23" providerId="LiveId" clId="{D39D8B77-D758-401E-BE93-12A87265CA3C}" dt="2020-05-18T14:52:57.110" v="0"/>
        <pc:sldMkLst>
          <pc:docMk/>
          <pc:sldMk cId="2125541404" sldId="318"/>
        </pc:sldMkLst>
      </pc:sldChg>
      <pc:sldChg chg="add">
        <pc:chgData name="k.forster@workboatassociation.org" userId="6ef4603b75609c23" providerId="LiveId" clId="{D39D8B77-D758-401E-BE93-12A87265CA3C}" dt="2020-05-18T14:52:57.110" v="0"/>
        <pc:sldMkLst>
          <pc:docMk/>
          <pc:sldMk cId="3215846856" sldId="319"/>
        </pc:sldMkLst>
      </pc:sldChg>
      <pc:sldChg chg="add">
        <pc:chgData name="k.forster@workboatassociation.org" userId="6ef4603b75609c23" providerId="LiveId" clId="{D39D8B77-D758-401E-BE93-12A87265CA3C}" dt="2020-05-18T14:52:57.110" v="0"/>
        <pc:sldMkLst>
          <pc:docMk/>
          <pc:sldMk cId="2123387051" sldId="320"/>
        </pc:sldMkLst>
      </pc:sldChg>
      <pc:sldChg chg="add">
        <pc:chgData name="k.forster@workboatassociation.org" userId="6ef4603b75609c23" providerId="LiveId" clId="{D39D8B77-D758-401E-BE93-12A87265CA3C}" dt="2020-05-18T14:52:57.110" v="0"/>
        <pc:sldMkLst>
          <pc:docMk/>
          <pc:sldMk cId="4104409835" sldId="321"/>
        </pc:sldMkLst>
      </pc:sldChg>
      <pc:sldChg chg="add">
        <pc:chgData name="k.forster@workboatassociation.org" userId="6ef4603b75609c23" providerId="LiveId" clId="{D39D8B77-D758-401E-BE93-12A87265CA3C}" dt="2020-05-18T14:52:57.110" v="0"/>
        <pc:sldMkLst>
          <pc:docMk/>
          <pc:sldMk cId="802147407" sldId="322"/>
        </pc:sldMkLst>
      </pc:sldChg>
      <pc:sldChg chg="add">
        <pc:chgData name="k.forster@workboatassociation.org" userId="6ef4603b75609c23" providerId="LiveId" clId="{D39D8B77-D758-401E-BE93-12A87265CA3C}" dt="2020-05-18T14:52:57.110" v="0"/>
        <pc:sldMkLst>
          <pc:docMk/>
          <pc:sldMk cId="1015617049" sldId="32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C5B7AE-720E-45C7-8787-B0B4F80E3CCF}" type="doc">
      <dgm:prSet loTypeId="urn:microsoft.com/office/officeart/2005/8/layout/process1" loCatId="process" qsTypeId="urn:microsoft.com/office/officeart/2005/8/quickstyle/3d6" qsCatId="3D" csTypeId="urn:microsoft.com/office/officeart/2005/8/colors/accent1_5" csCatId="accent1" phldr="1"/>
      <dgm:spPr/>
    </dgm:pt>
    <dgm:pt modelId="{C73D66BB-131A-4C87-9F90-BC634FA60E12}">
      <dgm:prSet phldrT="[Text]"/>
      <dgm:spPr/>
      <dgm:t>
        <a:bodyPr/>
        <a:lstStyle/>
        <a:p>
          <a:r>
            <a:rPr lang="en-GB" dirty="0"/>
            <a:t>1994</a:t>
          </a:r>
          <a:endParaRPr lang="en-NL" dirty="0"/>
        </a:p>
      </dgm:t>
    </dgm:pt>
    <dgm:pt modelId="{E58CB208-ADB4-4BDD-A9F8-AD79E8B0047B}" type="parTrans" cxnId="{51338BC8-04D7-47EE-AEE8-85E84F21B269}">
      <dgm:prSet/>
      <dgm:spPr/>
      <dgm:t>
        <a:bodyPr/>
        <a:lstStyle/>
        <a:p>
          <a:endParaRPr lang="en-NL"/>
        </a:p>
      </dgm:t>
    </dgm:pt>
    <dgm:pt modelId="{A0E3AAF6-B981-4144-BAB8-ACBCE20CFA73}" type="sibTrans" cxnId="{51338BC8-04D7-47EE-AEE8-85E84F21B269}">
      <dgm:prSet/>
      <dgm:spPr/>
      <dgm:t>
        <a:bodyPr/>
        <a:lstStyle/>
        <a:p>
          <a:endParaRPr lang="en-NL"/>
        </a:p>
      </dgm:t>
    </dgm:pt>
    <dgm:pt modelId="{496ED002-7DE1-40F6-94FE-BB841796B441}">
      <dgm:prSet phldrT="[Text]"/>
      <dgm:spPr/>
      <dgm:t>
        <a:bodyPr/>
        <a:lstStyle/>
        <a:p>
          <a:r>
            <a:rPr lang="en-GB" dirty="0"/>
            <a:t>2019</a:t>
          </a:r>
          <a:endParaRPr lang="en-NL" dirty="0"/>
        </a:p>
      </dgm:t>
    </dgm:pt>
    <dgm:pt modelId="{A67FA81D-17D7-4138-B50A-29E0C02FC1B7}" type="parTrans" cxnId="{B1C85D5F-D72B-4B28-8165-CDB24F4C8FE1}">
      <dgm:prSet/>
      <dgm:spPr/>
      <dgm:t>
        <a:bodyPr/>
        <a:lstStyle/>
        <a:p>
          <a:endParaRPr lang="en-NL"/>
        </a:p>
      </dgm:t>
    </dgm:pt>
    <dgm:pt modelId="{A94B1461-582A-4A28-9772-76804FF6AA8B}" type="sibTrans" cxnId="{B1C85D5F-D72B-4B28-8165-CDB24F4C8FE1}">
      <dgm:prSet/>
      <dgm:spPr/>
      <dgm:t>
        <a:bodyPr/>
        <a:lstStyle/>
        <a:p>
          <a:endParaRPr lang="en-NL"/>
        </a:p>
      </dgm:t>
    </dgm:pt>
    <dgm:pt modelId="{4953F5B7-EB9B-44B3-A3FB-8EF596141F32}">
      <dgm:prSet phldrT="[Text]"/>
      <dgm:spPr/>
      <dgm:t>
        <a:bodyPr/>
        <a:lstStyle/>
        <a:p>
          <a:r>
            <a:rPr lang="en-GB" dirty="0"/>
            <a:t>&lt;2024</a:t>
          </a:r>
          <a:endParaRPr lang="en-NL" dirty="0"/>
        </a:p>
      </dgm:t>
    </dgm:pt>
    <dgm:pt modelId="{FE6F5653-9643-42FB-830D-5FB63AF24742}" type="parTrans" cxnId="{4BEF936F-B812-4972-8A33-D9994FD93C10}">
      <dgm:prSet/>
      <dgm:spPr/>
      <dgm:t>
        <a:bodyPr/>
        <a:lstStyle/>
        <a:p>
          <a:endParaRPr lang="en-NL"/>
        </a:p>
      </dgm:t>
    </dgm:pt>
    <dgm:pt modelId="{2330F7BC-BA4A-4DEA-8ADF-0BE85A3D87CB}" type="sibTrans" cxnId="{4BEF936F-B812-4972-8A33-D9994FD93C10}">
      <dgm:prSet/>
      <dgm:spPr/>
      <dgm:t>
        <a:bodyPr/>
        <a:lstStyle/>
        <a:p>
          <a:endParaRPr lang="en-NL"/>
        </a:p>
      </dgm:t>
    </dgm:pt>
    <dgm:pt modelId="{9AFE623F-8596-4523-BE7E-52DE8F6F6AE7}">
      <dgm:prSet phldrT="[Text]"/>
      <dgm:spPr/>
      <dgm:t>
        <a:bodyPr/>
        <a:lstStyle/>
        <a:p>
          <a:r>
            <a:rPr lang="en-GB" dirty="0"/>
            <a:t>1998</a:t>
          </a:r>
          <a:endParaRPr lang="en-NL" dirty="0"/>
        </a:p>
      </dgm:t>
    </dgm:pt>
    <dgm:pt modelId="{22CB64EC-458E-4F9E-9CE9-2C9234E6D2C1}" type="parTrans" cxnId="{43DAD7F9-F90E-4562-AB8B-62EF2C8AF0CA}">
      <dgm:prSet/>
      <dgm:spPr/>
      <dgm:t>
        <a:bodyPr/>
        <a:lstStyle/>
        <a:p>
          <a:endParaRPr lang="en-NL"/>
        </a:p>
      </dgm:t>
    </dgm:pt>
    <dgm:pt modelId="{C2D6FD36-9E03-446B-A11C-D2CA5758F51A}" type="sibTrans" cxnId="{43DAD7F9-F90E-4562-AB8B-62EF2C8AF0CA}">
      <dgm:prSet/>
      <dgm:spPr/>
      <dgm:t>
        <a:bodyPr/>
        <a:lstStyle/>
        <a:p>
          <a:endParaRPr lang="en-NL"/>
        </a:p>
      </dgm:t>
    </dgm:pt>
    <dgm:pt modelId="{81E5E801-ABE8-41C8-AF79-94A7BF4A7AA0}">
      <dgm:prSet phldrT="[Text]"/>
      <dgm:spPr/>
      <dgm:t>
        <a:bodyPr/>
        <a:lstStyle/>
        <a:p>
          <a:r>
            <a:rPr lang="en-GB" dirty="0"/>
            <a:t>2004</a:t>
          </a:r>
          <a:endParaRPr lang="en-NL" dirty="0"/>
        </a:p>
      </dgm:t>
    </dgm:pt>
    <dgm:pt modelId="{B06E5DAA-5F2A-4CF5-99FB-539F74EA126A}" type="parTrans" cxnId="{591C5DD5-09FA-4B28-8EF9-EE644A530A8B}">
      <dgm:prSet/>
      <dgm:spPr/>
      <dgm:t>
        <a:bodyPr/>
        <a:lstStyle/>
        <a:p>
          <a:endParaRPr lang="en-NL"/>
        </a:p>
      </dgm:t>
    </dgm:pt>
    <dgm:pt modelId="{34AECF09-F212-4203-B659-5672DB4F6780}" type="sibTrans" cxnId="{591C5DD5-09FA-4B28-8EF9-EE644A530A8B}">
      <dgm:prSet/>
      <dgm:spPr/>
      <dgm:t>
        <a:bodyPr/>
        <a:lstStyle/>
        <a:p>
          <a:endParaRPr lang="en-NL"/>
        </a:p>
      </dgm:t>
    </dgm:pt>
    <dgm:pt modelId="{74B26548-22EB-4888-AFA7-3A2EA541C430}">
      <dgm:prSet phldrT="[Text]"/>
      <dgm:spPr/>
      <dgm:t>
        <a:bodyPr/>
        <a:lstStyle/>
        <a:p>
          <a:r>
            <a:rPr lang="en-GB" dirty="0"/>
            <a:t>2014</a:t>
          </a:r>
          <a:endParaRPr lang="en-NL" dirty="0"/>
        </a:p>
      </dgm:t>
    </dgm:pt>
    <dgm:pt modelId="{D8B1BF4F-7967-4D1B-8690-F63C763A3F9B}" type="parTrans" cxnId="{890626CF-EAEA-48ED-A8EB-94CB585BD49E}">
      <dgm:prSet/>
      <dgm:spPr/>
      <dgm:t>
        <a:bodyPr/>
        <a:lstStyle/>
        <a:p>
          <a:endParaRPr lang="en-NL"/>
        </a:p>
      </dgm:t>
    </dgm:pt>
    <dgm:pt modelId="{58712067-3F80-4015-A94F-373037C94719}" type="sibTrans" cxnId="{890626CF-EAEA-48ED-A8EB-94CB585BD49E}">
      <dgm:prSet/>
      <dgm:spPr/>
      <dgm:t>
        <a:bodyPr/>
        <a:lstStyle/>
        <a:p>
          <a:endParaRPr lang="en-NL"/>
        </a:p>
      </dgm:t>
    </dgm:pt>
    <dgm:pt modelId="{4E3CA7D7-CFEB-4543-B525-4611B311C482}" type="pres">
      <dgm:prSet presAssocID="{3CC5B7AE-720E-45C7-8787-B0B4F80E3CCF}" presName="Name0" presStyleCnt="0">
        <dgm:presLayoutVars>
          <dgm:dir/>
          <dgm:resizeHandles val="exact"/>
        </dgm:presLayoutVars>
      </dgm:prSet>
      <dgm:spPr/>
    </dgm:pt>
    <dgm:pt modelId="{8C1BEAE7-6C7F-4D92-9F53-6D0ECFDFFA82}" type="pres">
      <dgm:prSet presAssocID="{C73D66BB-131A-4C87-9F90-BC634FA60E12}" presName="node" presStyleLbl="node1" presStyleIdx="0" presStyleCnt="6">
        <dgm:presLayoutVars>
          <dgm:bulletEnabled val="1"/>
        </dgm:presLayoutVars>
      </dgm:prSet>
      <dgm:spPr/>
    </dgm:pt>
    <dgm:pt modelId="{1F5694D8-EF9D-423E-A00A-8DD2D1A01875}" type="pres">
      <dgm:prSet presAssocID="{A0E3AAF6-B981-4144-BAB8-ACBCE20CFA73}" presName="sibTrans" presStyleLbl="sibTrans2D1" presStyleIdx="0" presStyleCnt="5"/>
      <dgm:spPr/>
    </dgm:pt>
    <dgm:pt modelId="{99B85866-04F8-44FA-A449-F92F86E3EDD2}" type="pres">
      <dgm:prSet presAssocID="{A0E3AAF6-B981-4144-BAB8-ACBCE20CFA73}" presName="connectorText" presStyleLbl="sibTrans2D1" presStyleIdx="0" presStyleCnt="5"/>
      <dgm:spPr/>
    </dgm:pt>
    <dgm:pt modelId="{625F271F-1534-4DF0-87CA-A06D58452745}" type="pres">
      <dgm:prSet presAssocID="{9AFE623F-8596-4523-BE7E-52DE8F6F6AE7}" presName="node" presStyleLbl="node1" presStyleIdx="1" presStyleCnt="6">
        <dgm:presLayoutVars>
          <dgm:bulletEnabled val="1"/>
        </dgm:presLayoutVars>
      </dgm:prSet>
      <dgm:spPr/>
    </dgm:pt>
    <dgm:pt modelId="{32A77675-6755-4058-9B79-2C4ECDA5AB8E}" type="pres">
      <dgm:prSet presAssocID="{C2D6FD36-9E03-446B-A11C-D2CA5758F51A}" presName="sibTrans" presStyleLbl="sibTrans2D1" presStyleIdx="1" presStyleCnt="5"/>
      <dgm:spPr/>
    </dgm:pt>
    <dgm:pt modelId="{B9D0F792-0D98-45BC-8320-827D7F57B19D}" type="pres">
      <dgm:prSet presAssocID="{C2D6FD36-9E03-446B-A11C-D2CA5758F51A}" presName="connectorText" presStyleLbl="sibTrans2D1" presStyleIdx="1" presStyleCnt="5"/>
      <dgm:spPr/>
    </dgm:pt>
    <dgm:pt modelId="{5E23AE06-D941-4674-966B-B8313EBED0BC}" type="pres">
      <dgm:prSet presAssocID="{81E5E801-ABE8-41C8-AF79-94A7BF4A7AA0}" presName="node" presStyleLbl="node1" presStyleIdx="2" presStyleCnt="6">
        <dgm:presLayoutVars>
          <dgm:bulletEnabled val="1"/>
        </dgm:presLayoutVars>
      </dgm:prSet>
      <dgm:spPr/>
    </dgm:pt>
    <dgm:pt modelId="{B646021C-8E68-4382-86E9-740CAE7F3FB2}" type="pres">
      <dgm:prSet presAssocID="{34AECF09-F212-4203-B659-5672DB4F6780}" presName="sibTrans" presStyleLbl="sibTrans2D1" presStyleIdx="2" presStyleCnt="5"/>
      <dgm:spPr/>
    </dgm:pt>
    <dgm:pt modelId="{4E2B199E-B155-40CB-BA8A-43BE5A914FD0}" type="pres">
      <dgm:prSet presAssocID="{34AECF09-F212-4203-B659-5672DB4F6780}" presName="connectorText" presStyleLbl="sibTrans2D1" presStyleIdx="2" presStyleCnt="5"/>
      <dgm:spPr/>
    </dgm:pt>
    <dgm:pt modelId="{BFACAC4C-9D45-4D6E-A6BD-18312011672D}" type="pres">
      <dgm:prSet presAssocID="{74B26548-22EB-4888-AFA7-3A2EA541C430}" presName="node" presStyleLbl="node1" presStyleIdx="3" presStyleCnt="6">
        <dgm:presLayoutVars>
          <dgm:bulletEnabled val="1"/>
        </dgm:presLayoutVars>
      </dgm:prSet>
      <dgm:spPr/>
    </dgm:pt>
    <dgm:pt modelId="{82FB509B-FFD6-40B9-A8D2-0553FF659CA5}" type="pres">
      <dgm:prSet presAssocID="{58712067-3F80-4015-A94F-373037C94719}" presName="sibTrans" presStyleLbl="sibTrans2D1" presStyleIdx="3" presStyleCnt="5"/>
      <dgm:spPr/>
    </dgm:pt>
    <dgm:pt modelId="{43A32C4B-3F78-41E7-A985-9888F5017608}" type="pres">
      <dgm:prSet presAssocID="{58712067-3F80-4015-A94F-373037C94719}" presName="connectorText" presStyleLbl="sibTrans2D1" presStyleIdx="3" presStyleCnt="5"/>
      <dgm:spPr/>
    </dgm:pt>
    <dgm:pt modelId="{7702F5ED-B4AC-4AFE-B46C-9E3D04B77EE9}" type="pres">
      <dgm:prSet presAssocID="{496ED002-7DE1-40F6-94FE-BB841796B441}" presName="node" presStyleLbl="node1" presStyleIdx="4" presStyleCnt="6">
        <dgm:presLayoutVars>
          <dgm:bulletEnabled val="1"/>
        </dgm:presLayoutVars>
      </dgm:prSet>
      <dgm:spPr/>
    </dgm:pt>
    <dgm:pt modelId="{F1F274F4-409A-4634-8033-4CD44B75A551}" type="pres">
      <dgm:prSet presAssocID="{A94B1461-582A-4A28-9772-76804FF6AA8B}" presName="sibTrans" presStyleLbl="sibTrans2D1" presStyleIdx="4" presStyleCnt="5"/>
      <dgm:spPr/>
    </dgm:pt>
    <dgm:pt modelId="{E99B96C8-B4B1-4AA2-8370-A4AD39789DE9}" type="pres">
      <dgm:prSet presAssocID="{A94B1461-582A-4A28-9772-76804FF6AA8B}" presName="connectorText" presStyleLbl="sibTrans2D1" presStyleIdx="4" presStyleCnt="5"/>
      <dgm:spPr/>
    </dgm:pt>
    <dgm:pt modelId="{2A514B45-F41F-4D7C-A4B2-03332E8C603D}" type="pres">
      <dgm:prSet presAssocID="{4953F5B7-EB9B-44B3-A3FB-8EF596141F32}" presName="node" presStyleLbl="node1" presStyleIdx="5" presStyleCnt="6">
        <dgm:presLayoutVars>
          <dgm:bulletEnabled val="1"/>
        </dgm:presLayoutVars>
      </dgm:prSet>
      <dgm:spPr/>
    </dgm:pt>
  </dgm:ptLst>
  <dgm:cxnLst>
    <dgm:cxn modelId="{D2F0F00A-E136-43A1-8208-EB074B9E20AF}" type="presOf" srcId="{3CC5B7AE-720E-45C7-8787-B0B4F80E3CCF}" destId="{4E3CA7D7-CFEB-4543-B525-4611B311C482}" srcOrd="0" destOrd="0" presId="urn:microsoft.com/office/officeart/2005/8/layout/process1"/>
    <dgm:cxn modelId="{24D79221-0339-4A0A-8AAB-E8EADABF4CFC}" type="presOf" srcId="{A94B1461-582A-4A28-9772-76804FF6AA8B}" destId="{F1F274F4-409A-4634-8033-4CD44B75A551}" srcOrd="0" destOrd="0" presId="urn:microsoft.com/office/officeart/2005/8/layout/process1"/>
    <dgm:cxn modelId="{5A665D26-439B-401A-975A-50F4B8BB7462}" type="presOf" srcId="{C73D66BB-131A-4C87-9F90-BC634FA60E12}" destId="{8C1BEAE7-6C7F-4D92-9F53-6D0ECFDFFA82}" srcOrd="0" destOrd="0" presId="urn:microsoft.com/office/officeart/2005/8/layout/process1"/>
    <dgm:cxn modelId="{E444EB28-A87B-4C16-A4E6-19A667DD12F9}" type="presOf" srcId="{9AFE623F-8596-4523-BE7E-52DE8F6F6AE7}" destId="{625F271F-1534-4DF0-87CA-A06D58452745}" srcOrd="0" destOrd="0" presId="urn:microsoft.com/office/officeart/2005/8/layout/process1"/>
    <dgm:cxn modelId="{A6509336-3E6C-481F-B66D-276540BF2294}" type="presOf" srcId="{34AECF09-F212-4203-B659-5672DB4F6780}" destId="{4E2B199E-B155-40CB-BA8A-43BE5A914FD0}" srcOrd="1" destOrd="0" presId="urn:microsoft.com/office/officeart/2005/8/layout/process1"/>
    <dgm:cxn modelId="{1941253A-6640-4998-8E83-F16891A93244}" type="presOf" srcId="{58712067-3F80-4015-A94F-373037C94719}" destId="{82FB509B-FFD6-40B9-A8D2-0553FF659CA5}" srcOrd="0" destOrd="0" presId="urn:microsoft.com/office/officeart/2005/8/layout/process1"/>
    <dgm:cxn modelId="{6004973B-39BA-43FC-BAB9-15A73688901A}" type="presOf" srcId="{C2D6FD36-9E03-446B-A11C-D2CA5758F51A}" destId="{32A77675-6755-4058-9B79-2C4ECDA5AB8E}" srcOrd="0" destOrd="0" presId="urn:microsoft.com/office/officeart/2005/8/layout/process1"/>
    <dgm:cxn modelId="{B1C85D5F-D72B-4B28-8165-CDB24F4C8FE1}" srcId="{3CC5B7AE-720E-45C7-8787-B0B4F80E3CCF}" destId="{496ED002-7DE1-40F6-94FE-BB841796B441}" srcOrd="4" destOrd="0" parTransId="{A67FA81D-17D7-4138-B50A-29E0C02FC1B7}" sibTransId="{A94B1461-582A-4A28-9772-76804FF6AA8B}"/>
    <dgm:cxn modelId="{59E5DC44-EDA7-470F-922F-F2643F87E9E5}" type="presOf" srcId="{A0E3AAF6-B981-4144-BAB8-ACBCE20CFA73}" destId="{1F5694D8-EF9D-423E-A00A-8DD2D1A01875}" srcOrd="0" destOrd="0" presId="urn:microsoft.com/office/officeart/2005/8/layout/process1"/>
    <dgm:cxn modelId="{C508F14C-C764-4C94-9181-0D62D8D50BFD}" type="presOf" srcId="{A94B1461-582A-4A28-9772-76804FF6AA8B}" destId="{E99B96C8-B4B1-4AA2-8370-A4AD39789DE9}" srcOrd="1" destOrd="0" presId="urn:microsoft.com/office/officeart/2005/8/layout/process1"/>
    <dgm:cxn modelId="{4BEF936F-B812-4972-8A33-D9994FD93C10}" srcId="{3CC5B7AE-720E-45C7-8787-B0B4F80E3CCF}" destId="{4953F5B7-EB9B-44B3-A3FB-8EF596141F32}" srcOrd="5" destOrd="0" parTransId="{FE6F5653-9643-42FB-830D-5FB63AF24742}" sibTransId="{2330F7BC-BA4A-4DEA-8ADF-0BE85A3D87CB}"/>
    <dgm:cxn modelId="{AA062779-1FF5-47EA-8000-BAEA12110EF5}" type="presOf" srcId="{81E5E801-ABE8-41C8-AF79-94A7BF4A7AA0}" destId="{5E23AE06-D941-4674-966B-B8313EBED0BC}" srcOrd="0" destOrd="0" presId="urn:microsoft.com/office/officeart/2005/8/layout/process1"/>
    <dgm:cxn modelId="{92077995-4682-472B-8C7E-A37BEFBBA4A5}" type="presOf" srcId="{4953F5B7-EB9B-44B3-A3FB-8EF596141F32}" destId="{2A514B45-F41F-4D7C-A4B2-03332E8C603D}" srcOrd="0" destOrd="0" presId="urn:microsoft.com/office/officeart/2005/8/layout/process1"/>
    <dgm:cxn modelId="{7F4B25C1-0726-4EB6-960B-B73E6753795D}" type="presOf" srcId="{496ED002-7DE1-40F6-94FE-BB841796B441}" destId="{7702F5ED-B4AC-4AFE-B46C-9E3D04B77EE9}" srcOrd="0" destOrd="0" presId="urn:microsoft.com/office/officeart/2005/8/layout/process1"/>
    <dgm:cxn modelId="{51338BC8-04D7-47EE-AEE8-85E84F21B269}" srcId="{3CC5B7AE-720E-45C7-8787-B0B4F80E3CCF}" destId="{C73D66BB-131A-4C87-9F90-BC634FA60E12}" srcOrd="0" destOrd="0" parTransId="{E58CB208-ADB4-4BDD-A9F8-AD79E8B0047B}" sibTransId="{A0E3AAF6-B981-4144-BAB8-ACBCE20CFA73}"/>
    <dgm:cxn modelId="{A49B74CD-A70F-4DEE-B2E9-2D0886BDDC88}" type="presOf" srcId="{34AECF09-F212-4203-B659-5672DB4F6780}" destId="{B646021C-8E68-4382-86E9-740CAE7F3FB2}" srcOrd="0" destOrd="0" presId="urn:microsoft.com/office/officeart/2005/8/layout/process1"/>
    <dgm:cxn modelId="{890626CF-EAEA-48ED-A8EB-94CB585BD49E}" srcId="{3CC5B7AE-720E-45C7-8787-B0B4F80E3CCF}" destId="{74B26548-22EB-4888-AFA7-3A2EA541C430}" srcOrd="3" destOrd="0" parTransId="{D8B1BF4F-7967-4D1B-8690-F63C763A3F9B}" sibTransId="{58712067-3F80-4015-A94F-373037C94719}"/>
    <dgm:cxn modelId="{591C5DD5-09FA-4B28-8EF9-EE644A530A8B}" srcId="{3CC5B7AE-720E-45C7-8787-B0B4F80E3CCF}" destId="{81E5E801-ABE8-41C8-AF79-94A7BF4A7AA0}" srcOrd="2" destOrd="0" parTransId="{B06E5DAA-5F2A-4CF5-99FB-539F74EA126A}" sibTransId="{34AECF09-F212-4203-B659-5672DB4F6780}"/>
    <dgm:cxn modelId="{315C53D5-FBF5-473C-A3D6-130ECB466562}" type="presOf" srcId="{C2D6FD36-9E03-446B-A11C-D2CA5758F51A}" destId="{B9D0F792-0D98-45BC-8320-827D7F57B19D}" srcOrd="1" destOrd="0" presId="urn:microsoft.com/office/officeart/2005/8/layout/process1"/>
    <dgm:cxn modelId="{98F96FEA-530A-4197-8FE3-1BF3BFF8FD73}" type="presOf" srcId="{58712067-3F80-4015-A94F-373037C94719}" destId="{43A32C4B-3F78-41E7-A985-9888F5017608}" srcOrd="1" destOrd="0" presId="urn:microsoft.com/office/officeart/2005/8/layout/process1"/>
    <dgm:cxn modelId="{E2AE07F1-FA17-4076-B953-D0A9AB8C6D16}" type="presOf" srcId="{A0E3AAF6-B981-4144-BAB8-ACBCE20CFA73}" destId="{99B85866-04F8-44FA-A449-F92F86E3EDD2}" srcOrd="1" destOrd="0" presId="urn:microsoft.com/office/officeart/2005/8/layout/process1"/>
    <dgm:cxn modelId="{43DAD7F9-F90E-4562-AB8B-62EF2C8AF0CA}" srcId="{3CC5B7AE-720E-45C7-8787-B0B4F80E3CCF}" destId="{9AFE623F-8596-4523-BE7E-52DE8F6F6AE7}" srcOrd="1" destOrd="0" parTransId="{22CB64EC-458E-4F9E-9CE9-2C9234E6D2C1}" sibTransId="{C2D6FD36-9E03-446B-A11C-D2CA5758F51A}"/>
    <dgm:cxn modelId="{7B2C4FFF-EEBE-48AC-9A7F-E1F3BDB2F77B}" type="presOf" srcId="{74B26548-22EB-4888-AFA7-3A2EA541C430}" destId="{BFACAC4C-9D45-4D6E-A6BD-18312011672D}" srcOrd="0" destOrd="0" presId="urn:microsoft.com/office/officeart/2005/8/layout/process1"/>
    <dgm:cxn modelId="{9A8C1C20-8259-4C45-B572-E5CBA341B75A}" type="presParOf" srcId="{4E3CA7D7-CFEB-4543-B525-4611B311C482}" destId="{8C1BEAE7-6C7F-4D92-9F53-6D0ECFDFFA82}" srcOrd="0" destOrd="0" presId="urn:microsoft.com/office/officeart/2005/8/layout/process1"/>
    <dgm:cxn modelId="{387A8C3D-4000-4590-BC04-1939C628E36F}" type="presParOf" srcId="{4E3CA7D7-CFEB-4543-B525-4611B311C482}" destId="{1F5694D8-EF9D-423E-A00A-8DD2D1A01875}" srcOrd="1" destOrd="0" presId="urn:microsoft.com/office/officeart/2005/8/layout/process1"/>
    <dgm:cxn modelId="{1F5A3BC9-5E59-49B2-8237-30E30F07CA3A}" type="presParOf" srcId="{1F5694D8-EF9D-423E-A00A-8DD2D1A01875}" destId="{99B85866-04F8-44FA-A449-F92F86E3EDD2}" srcOrd="0" destOrd="0" presId="urn:microsoft.com/office/officeart/2005/8/layout/process1"/>
    <dgm:cxn modelId="{D79E0CF4-C1C5-491D-A315-E6977A4FE59E}" type="presParOf" srcId="{4E3CA7D7-CFEB-4543-B525-4611B311C482}" destId="{625F271F-1534-4DF0-87CA-A06D58452745}" srcOrd="2" destOrd="0" presId="urn:microsoft.com/office/officeart/2005/8/layout/process1"/>
    <dgm:cxn modelId="{22069B1D-9B56-457A-AAE6-86A5DB721A5D}" type="presParOf" srcId="{4E3CA7D7-CFEB-4543-B525-4611B311C482}" destId="{32A77675-6755-4058-9B79-2C4ECDA5AB8E}" srcOrd="3" destOrd="0" presId="urn:microsoft.com/office/officeart/2005/8/layout/process1"/>
    <dgm:cxn modelId="{41D7889F-879B-4BA4-9A48-2DB7776D78C4}" type="presParOf" srcId="{32A77675-6755-4058-9B79-2C4ECDA5AB8E}" destId="{B9D0F792-0D98-45BC-8320-827D7F57B19D}" srcOrd="0" destOrd="0" presId="urn:microsoft.com/office/officeart/2005/8/layout/process1"/>
    <dgm:cxn modelId="{B1BC81BE-9350-48CE-B44F-9943DCC5560E}" type="presParOf" srcId="{4E3CA7D7-CFEB-4543-B525-4611B311C482}" destId="{5E23AE06-D941-4674-966B-B8313EBED0BC}" srcOrd="4" destOrd="0" presId="urn:microsoft.com/office/officeart/2005/8/layout/process1"/>
    <dgm:cxn modelId="{0AF43208-9745-4674-9718-7842C7A79978}" type="presParOf" srcId="{4E3CA7D7-CFEB-4543-B525-4611B311C482}" destId="{B646021C-8E68-4382-86E9-740CAE7F3FB2}" srcOrd="5" destOrd="0" presId="urn:microsoft.com/office/officeart/2005/8/layout/process1"/>
    <dgm:cxn modelId="{8A8A5306-0990-488A-BA74-B7525459F151}" type="presParOf" srcId="{B646021C-8E68-4382-86E9-740CAE7F3FB2}" destId="{4E2B199E-B155-40CB-BA8A-43BE5A914FD0}" srcOrd="0" destOrd="0" presId="urn:microsoft.com/office/officeart/2005/8/layout/process1"/>
    <dgm:cxn modelId="{3DFB8AB8-F3B3-4549-A74D-5F82EFFC9088}" type="presParOf" srcId="{4E3CA7D7-CFEB-4543-B525-4611B311C482}" destId="{BFACAC4C-9D45-4D6E-A6BD-18312011672D}" srcOrd="6" destOrd="0" presId="urn:microsoft.com/office/officeart/2005/8/layout/process1"/>
    <dgm:cxn modelId="{2D007C19-53E9-4DCE-B680-FBC0E95B8466}" type="presParOf" srcId="{4E3CA7D7-CFEB-4543-B525-4611B311C482}" destId="{82FB509B-FFD6-40B9-A8D2-0553FF659CA5}" srcOrd="7" destOrd="0" presId="urn:microsoft.com/office/officeart/2005/8/layout/process1"/>
    <dgm:cxn modelId="{A529BE4F-B503-4607-A336-BB02F185CF59}" type="presParOf" srcId="{82FB509B-FFD6-40B9-A8D2-0553FF659CA5}" destId="{43A32C4B-3F78-41E7-A985-9888F5017608}" srcOrd="0" destOrd="0" presId="urn:microsoft.com/office/officeart/2005/8/layout/process1"/>
    <dgm:cxn modelId="{483575E3-43F6-4D4B-99BA-A0CC4D317733}" type="presParOf" srcId="{4E3CA7D7-CFEB-4543-B525-4611B311C482}" destId="{7702F5ED-B4AC-4AFE-B46C-9E3D04B77EE9}" srcOrd="8" destOrd="0" presId="urn:microsoft.com/office/officeart/2005/8/layout/process1"/>
    <dgm:cxn modelId="{8419A200-D62E-4394-8CD5-4ADFEC478057}" type="presParOf" srcId="{4E3CA7D7-CFEB-4543-B525-4611B311C482}" destId="{F1F274F4-409A-4634-8033-4CD44B75A551}" srcOrd="9" destOrd="0" presId="urn:microsoft.com/office/officeart/2005/8/layout/process1"/>
    <dgm:cxn modelId="{1CF8E787-6B48-4B37-9201-97C2CEB4C967}" type="presParOf" srcId="{F1F274F4-409A-4634-8033-4CD44B75A551}" destId="{E99B96C8-B4B1-4AA2-8370-A4AD39789DE9}" srcOrd="0" destOrd="0" presId="urn:microsoft.com/office/officeart/2005/8/layout/process1"/>
    <dgm:cxn modelId="{C4D2B05C-9283-4AE2-803A-AF10D7D75619}" type="presParOf" srcId="{4E3CA7D7-CFEB-4543-B525-4611B311C482}" destId="{2A514B45-F41F-4D7C-A4B2-03332E8C603D}"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C5B7AE-720E-45C7-8787-B0B4F80E3CCF}" type="doc">
      <dgm:prSet loTypeId="urn:microsoft.com/office/officeart/2005/8/layout/process1" loCatId="process" qsTypeId="urn:microsoft.com/office/officeart/2005/8/quickstyle/3d6" qsCatId="3D" csTypeId="urn:microsoft.com/office/officeart/2005/8/colors/accent1_5" csCatId="accent1" phldr="1"/>
      <dgm:spPr/>
    </dgm:pt>
    <dgm:pt modelId="{C73D66BB-131A-4C87-9F90-BC634FA60E12}">
      <dgm:prSet phldrT="[Text]"/>
      <dgm:spPr/>
      <dgm:t>
        <a:bodyPr/>
        <a:lstStyle/>
        <a:p>
          <a:r>
            <a:rPr lang="en-GB" dirty="0"/>
            <a:t>1994</a:t>
          </a:r>
          <a:endParaRPr lang="en-NL" dirty="0"/>
        </a:p>
      </dgm:t>
    </dgm:pt>
    <dgm:pt modelId="{E58CB208-ADB4-4BDD-A9F8-AD79E8B0047B}" type="parTrans" cxnId="{51338BC8-04D7-47EE-AEE8-85E84F21B269}">
      <dgm:prSet/>
      <dgm:spPr/>
      <dgm:t>
        <a:bodyPr/>
        <a:lstStyle/>
        <a:p>
          <a:endParaRPr lang="en-NL"/>
        </a:p>
      </dgm:t>
    </dgm:pt>
    <dgm:pt modelId="{A0E3AAF6-B981-4144-BAB8-ACBCE20CFA73}" type="sibTrans" cxnId="{51338BC8-04D7-47EE-AEE8-85E84F21B269}">
      <dgm:prSet/>
      <dgm:spPr/>
      <dgm:t>
        <a:bodyPr/>
        <a:lstStyle/>
        <a:p>
          <a:endParaRPr lang="en-NL"/>
        </a:p>
      </dgm:t>
    </dgm:pt>
    <dgm:pt modelId="{496ED002-7DE1-40F6-94FE-BB841796B441}">
      <dgm:prSet phldrT="[Text]"/>
      <dgm:spPr/>
      <dgm:t>
        <a:bodyPr/>
        <a:lstStyle/>
        <a:p>
          <a:r>
            <a:rPr lang="en-GB" dirty="0"/>
            <a:t>2019</a:t>
          </a:r>
          <a:endParaRPr lang="en-NL" dirty="0"/>
        </a:p>
      </dgm:t>
    </dgm:pt>
    <dgm:pt modelId="{A67FA81D-17D7-4138-B50A-29E0C02FC1B7}" type="parTrans" cxnId="{B1C85D5F-D72B-4B28-8165-CDB24F4C8FE1}">
      <dgm:prSet/>
      <dgm:spPr/>
      <dgm:t>
        <a:bodyPr/>
        <a:lstStyle/>
        <a:p>
          <a:endParaRPr lang="en-NL"/>
        </a:p>
      </dgm:t>
    </dgm:pt>
    <dgm:pt modelId="{A94B1461-582A-4A28-9772-76804FF6AA8B}" type="sibTrans" cxnId="{B1C85D5F-D72B-4B28-8165-CDB24F4C8FE1}">
      <dgm:prSet/>
      <dgm:spPr/>
      <dgm:t>
        <a:bodyPr/>
        <a:lstStyle/>
        <a:p>
          <a:endParaRPr lang="en-NL"/>
        </a:p>
      </dgm:t>
    </dgm:pt>
    <dgm:pt modelId="{4953F5B7-EB9B-44B3-A3FB-8EF596141F32}">
      <dgm:prSet phldrT="[Text]"/>
      <dgm:spPr/>
      <dgm:t>
        <a:bodyPr/>
        <a:lstStyle/>
        <a:p>
          <a:r>
            <a:rPr lang="en-GB" dirty="0"/>
            <a:t>&lt;2024</a:t>
          </a:r>
          <a:endParaRPr lang="en-NL" dirty="0"/>
        </a:p>
      </dgm:t>
    </dgm:pt>
    <dgm:pt modelId="{FE6F5653-9643-42FB-830D-5FB63AF24742}" type="parTrans" cxnId="{4BEF936F-B812-4972-8A33-D9994FD93C10}">
      <dgm:prSet/>
      <dgm:spPr/>
      <dgm:t>
        <a:bodyPr/>
        <a:lstStyle/>
        <a:p>
          <a:endParaRPr lang="en-NL"/>
        </a:p>
      </dgm:t>
    </dgm:pt>
    <dgm:pt modelId="{2330F7BC-BA4A-4DEA-8ADF-0BE85A3D87CB}" type="sibTrans" cxnId="{4BEF936F-B812-4972-8A33-D9994FD93C10}">
      <dgm:prSet/>
      <dgm:spPr/>
      <dgm:t>
        <a:bodyPr/>
        <a:lstStyle/>
        <a:p>
          <a:endParaRPr lang="en-NL"/>
        </a:p>
      </dgm:t>
    </dgm:pt>
    <dgm:pt modelId="{9AFE623F-8596-4523-BE7E-52DE8F6F6AE7}">
      <dgm:prSet phldrT="[Text]"/>
      <dgm:spPr/>
      <dgm:t>
        <a:bodyPr/>
        <a:lstStyle/>
        <a:p>
          <a:r>
            <a:rPr lang="en-GB" dirty="0"/>
            <a:t>1998</a:t>
          </a:r>
          <a:endParaRPr lang="en-NL" dirty="0"/>
        </a:p>
      </dgm:t>
    </dgm:pt>
    <dgm:pt modelId="{22CB64EC-458E-4F9E-9CE9-2C9234E6D2C1}" type="parTrans" cxnId="{43DAD7F9-F90E-4562-AB8B-62EF2C8AF0CA}">
      <dgm:prSet/>
      <dgm:spPr/>
      <dgm:t>
        <a:bodyPr/>
        <a:lstStyle/>
        <a:p>
          <a:endParaRPr lang="en-NL"/>
        </a:p>
      </dgm:t>
    </dgm:pt>
    <dgm:pt modelId="{C2D6FD36-9E03-446B-A11C-D2CA5758F51A}" type="sibTrans" cxnId="{43DAD7F9-F90E-4562-AB8B-62EF2C8AF0CA}">
      <dgm:prSet/>
      <dgm:spPr/>
      <dgm:t>
        <a:bodyPr/>
        <a:lstStyle/>
        <a:p>
          <a:endParaRPr lang="en-NL"/>
        </a:p>
      </dgm:t>
    </dgm:pt>
    <dgm:pt modelId="{81E5E801-ABE8-41C8-AF79-94A7BF4A7AA0}">
      <dgm:prSet phldrT="[Text]"/>
      <dgm:spPr/>
      <dgm:t>
        <a:bodyPr/>
        <a:lstStyle/>
        <a:p>
          <a:r>
            <a:rPr lang="en-GB" dirty="0"/>
            <a:t>2004</a:t>
          </a:r>
          <a:endParaRPr lang="en-NL" dirty="0"/>
        </a:p>
      </dgm:t>
    </dgm:pt>
    <dgm:pt modelId="{B06E5DAA-5F2A-4CF5-99FB-539F74EA126A}" type="parTrans" cxnId="{591C5DD5-09FA-4B28-8EF9-EE644A530A8B}">
      <dgm:prSet/>
      <dgm:spPr/>
      <dgm:t>
        <a:bodyPr/>
        <a:lstStyle/>
        <a:p>
          <a:endParaRPr lang="en-NL"/>
        </a:p>
      </dgm:t>
    </dgm:pt>
    <dgm:pt modelId="{34AECF09-F212-4203-B659-5672DB4F6780}" type="sibTrans" cxnId="{591C5DD5-09FA-4B28-8EF9-EE644A530A8B}">
      <dgm:prSet/>
      <dgm:spPr/>
      <dgm:t>
        <a:bodyPr/>
        <a:lstStyle/>
        <a:p>
          <a:endParaRPr lang="en-NL"/>
        </a:p>
      </dgm:t>
    </dgm:pt>
    <dgm:pt modelId="{74B26548-22EB-4888-AFA7-3A2EA541C430}">
      <dgm:prSet phldrT="[Text]"/>
      <dgm:spPr/>
      <dgm:t>
        <a:bodyPr/>
        <a:lstStyle/>
        <a:p>
          <a:r>
            <a:rPr lang="en-GB" dirty="0"/>
            <a:t>2014</a:t>
          </a:r>
          <a:endParaRPr lang="en-NL" dirty="0"/>
        </a:p>
      </dgm:t>
    </dgm:pt>
    <dgm:pt modelId="{D8B1BF4F-7967-4D1B-8690-F63C763A3F9B}" type="parTrans" cxnId="{890626CF-EAEA-48ED-A8EB-94CB585BD49E}">
      <dgm:prSet/>
      <dgm:spPr/>
      <dgm:t>
        <a:bodyPr/>
        <a:lstStyle/>
        <a:p>
          <a:endParaRPr lang="en-NL"/>
        </a:p>
      </dgm:t>
    </dgm:pt>
    <dgm:pt modelId="{58712067-3F80-4015-A94F-373037C94719}" type="sibTrans" cxnId="{890626CF-EAEA-48ED-A8EB-94CB585BD49E}">
      <dgm:prSet/>
      <dgm:spPr/>
      <dgm:t>
        <a:bodyPr/>
        <a:lstStyle/>
        <a:p>
          <a:endParaRPr lang="en-NL"/>
        </a:p>
      </dgm:t>
    </dgm:pt>
    <dgm:pt modelId="{4E3CA7D7-CFEB-4543-B525-4611B311C482}" type="pres">
      <dgm:prSet presAssocID="{3CC5B7AE-720E-45C7-8787-B0B4F80E3CCF}" presName="Name0" presStyleCnt="0">
        <dgm:presLayoutVars>
          <dgm:dir/>
          <dgm:resizeHandles val="exact"/>
        </dgm:presLayoutVars>
      </dgm:prSet>
      <dgm:spPr/>
    </dgm:pt>
    <dgm:pt modelId="{8C1BEAE7-6C7F-4D92-9F53-6D0ECFDFFA82}" type="pres">
      <dgm:prSet presAssocID="{C73D66BB-131A-4C87-9F90-BC634FA60E12}" presName="node" presStyleLbl="node1" presStyleIdx="0" presStyleCnt="6">
        <dgm:presLayoutVars>
          <dgm:bulletEnabled val="1"/>
        </dgm:presLayoutVars>
      </dgm:prSet>
      <dgm:spPr/>
    </dgm:pt>
    <dgm:pt modelId="{1F5694D8-EF9D-423E-A00A-8DD2D1A01875}" type="pres">
      <dgm:prSet presAssocID="{A0E3AAF6-B981-4144-BAB8-ACBCE20CFA73}" presName="sibTrans" presStyleLbl="sibTrans2D1" presStyleIdx="0" presStyleCnt="5"/>
      <dgm:spPr/>
    </dgm:pt>
    <dgm:pt modelId="{99B85866-04F8-44FA-A449-F92F86E3EDD2}" type="pres">
      <dgm:prSet presAssocID="{A0E3AAF6-B981-4144-BAB8-ACBCE20CFA73}" presName="connectorText" presStyleLbl="sibTrans2D1" presStyleIdx="0" presStyleCnt="5"/>
      <dgm:spPr/>
    </dgm:pt>
    <dgm:pt modelId="{625F271F-1534-4DF0-87CA-A06D58452745}" type="pres">
      <dgm:prSet presAssocID="{9AFE623F-8596-4523-BE7E-52DE8F6F6AE7}" presName="node" presStyleLbl="node1" presStyleIdx="1" presStyleCnt="6">
        <dgm:presLayoutVars>
          <dgm:bulletEnabled val="1"/>
        </dgm:presLayoutVars>
      </dgm:prSet>
      <dgm:spPr/>
    </dgm:pt>
    <dgm:pt modelId="{32A77675-6755-4058-9B79-2C4ECDA5AB8E}" type="pres">
      <dgm:prSet presAssocID="{C2D6FD36-9E03-446B-A11C-D2CA5758F51A}" presName="sibTrans" presStyleLbl="sibTrans2D1" presStyleIdx="1" presStyleCnt="5"/>
      <dgm:spPr/>
    </dgm:pt>
    <dgm:pt modelId="{B9D0F792-0D98-45BC-8320-827D7F57B19D}" type="pres">
      <dgm:prSet presAssocID="{C2D6FD36-9E03-446B-A11C-D2CA5758F51A}" presName="connectorText" presStyleLbl="sibTrans2D1" presStyleIdx="1" presStyleCnt="5"/>
      <dgm:spPr/>
    </dgm:pt>
    <dgm:pt modelId="{5E23AE06-D941-4674-966B-B8313EBED0BC}" type="pres">
      <dgm:prSet presAssocID="{81E5E801-ABE8-41C8-AF79-94A7BF4A7AA0}" presName="node" presStyleLbl="node1" presStyleIdx="2" presStyleCnt="6">
        <dgm:presLayoutVars>
          <dgm:bulletEnabled val="1"/>
        </dgm:presLayoutVars>
      </dgm:prSet>
      <dgm:spPr/>
    </dgm:pt>
    <dgm:pt modelId="{B646021C-8E68-4382-86E9-740CAE7F3FB2}" type="pres">
      <dgm:prSet presAssocID="{34AECF09-F212-4203-B659-5672DB4F6780}" presName="sibTrans" presStyleLbl="sibTrans2D1" presStyleIdx="2" presStyleCnt="5"/>
      <dgm:spPr/>
    </dgm:pt>
    <dgm:pt modelId="{4E2B199E-B155-40CB-BA8A-43BE5A914FD0}" type="pres">
      <dgm:prSet presAssocID="{34AECF09-F212-4203-B659-5672DB4F6780}" presName="connectorText" presStyleLbl="sibTrans2D1" presStyleIdx="2" presStyleCnt="5"/>
      <dgm:spPr/>
    </dgm:pt>
    <dgm:pt modelId="{BFACAC4C-9D45-4D6E-A6BD-18312011672D}" type="pres">
      <dgm:prSet presAssocID="{74B26548-22EB-4888-AFA7-3A2EA541C430}" presName="node" presStyleLbl="node1" presStyleIdx="3" presStyleCnt="6">
        <dgm:presLayoutVars>
          <dgm:bulletEnabled val="1"/>
        </dgm:presLayoutVars>
      </dgm:prSet>
      <dgm:spPr/>
    </dgm:pt>
    <dgm:pt modelId="{82FB509B-FFD6-40B9-A8D2-0553FF659CA5}" type="pres">
      <dgm:prSet presAssocID="{58712067-3F80-4015-A94F-373037C94719}" presName="sibTrans" presStyleLbl="sibTrans2D1" presStyleIdx="3" presStyleCnt="5"/>
      <dgm:spPr/>
    </dgm:pt>
    <dgm:pt modelId="{43A32C4B-3F78-41E7-A985-9888F5017608}" type="pres">
      <dgm:prSet presAssocID="{58712067-3F80-4015-A94F-373037C94719}" presName="connectorText" presStyleLbl="sibTrans2D1" presStyleIdx="3" presStyleCnt="5"/>
      <dgm:spPr/>
    </dgm:pt>
    <dgm:pt modelId="{7702F5ED-B4AC-4AFE-B46C-9E3D04B77EE9}" type="pres">
      <dgm:prSet presAssocID="{496ED002-7DE1-40F6-94FE-BB841796B441}" presName="node" presStyleLbl="node1" presStyleIdx="4" presStyleCnt="6">
        <dgm:presLayoutVars>
          <dgm:bulletEnabled val="1"/>
        </dgm:presLayoutVars>
      </dgm:prSet>
      <dgm:spPr/>
    </dgm:pt>
    <dgm:pt modelId="{F1F274F4-409A-4634-8033-4CD44B75A551}" type="pres">
      <dgm:prSet presAssocID="{A94B1461-582A-4A28-9772-76804FF6AA8B}" presName="sibTrans" presStyleLbl="sibTrans2D1" presStyleIdx="4" presStyleCnt="5"/>
      <dgm:spPr/>
    </dgm:pt>
    <dgm:pt modelId="{E99B96C8-B4B1-4AA2-8370-A4AD39789DE9}" type="pres">
      <dgm:prSet presAssocID="{A94B1461-582A-4A28-9772-76804FF6AA8B}" presName="connectorText" presStyleLbl="sibTrans2D1" presStyleIdx="4" presStyleCnt="5"/>
      <dgm:spPr/>
    </dgm:pt>
    <dgm:pt modelId="{2A514B45-F41F-4D7C-A4B2-03332E8C603D}" type="pres">
      <dgm:prSet presAssocID="{4953F5B7-EB9B-44B3-A3FB-8EF596141F32}" presName="node" presStyleLbl="node1" presStyleIdx="5" presStyleCnt="6">
        <dgm:presLayoutVars>
          <dgm:bulletEnabled val="1"/>
        </dgm:presLayoutVars>
      </dgm:prSet>
      <dgm:spPr/>
    </dgm:pt>
  </dgm:ptLst>
  <dgm:cxnLst>
    <dgm:cxn modelId="{D2F0F00A-E136-43A1-8208-EB074B9E20AF}" type="presOf" srcId="{3CC5B7AE-720E-45C7-8787-B0B4F80E3CCF}" destId="{4E3CA7D7-CFEB-4543-B525-4611B311C482}" srcOrd="0" destOrd="0" presId="urn:microsoft.com/office/officeart/2005/8/layout/process1"/>
    <dgm:cxn modelId="{24D79221-0339-4A0A-8AAB-E8EADABF4CFC}" type="presOf" srcId="{A94B1461-582A-4A28-9772-76804FF6AA8B}" destId="{F1F274F4-409A-4634-8033-4CD44B75A551}" srcOrd="0" destOrd="0" presId="urn:microsoft.com/office/officeart/2005/8/layout/process1"/>
    <dgm:cxn modelId="{5A665D26-439B-401A-975A-50F4B8BB7462}" type="presOf" srcId="{C73D66BB-131A-4C87-9F90-BC634FA60E12}" destId="{8C1BEAE7-6C7F-4D92-9F53-6D0ECFDFFA82}" srcOrd="0" destOrd="0" presId="urn:microsoft.com/office/officeart/2005/8/layout/process1"/>
    <dgm:cxn modelId="{E444EB28-A87B-4C16-A4E6-19A667DD12F9}" type="presOf" srcId="{9AFE623F-8596-4523-BE7E-52DE8F6F6AE7}" destId="{625F271F-1534-4DF0-87CA-A06D58452745}" srcOrd="0" destOrd="0" presId="urn:microsoft.com/office/officeart/2005/8/layout/process1"/>
    <dgm:cxn modelId="{A6509336-3E6C-481F-B66D-276540BF2294}" type="presOf" srcId="{34AECF09-F212-4203-B659-5672DB4F6780}" destId="{4E2B199E-B155-40CB-BA8A-43BE5A914FD0}" srcOrd="1" destOrd="0" presId="urn:microsoft.com/office/officeart/2005/8/layout/process1"/>
    <dgm:cxn modelId="{1941253A-6640-4998-8E83-F16891A93244}" type="presOf" srcId="{58712067-3F80-4015-A94F-373037C94719}" destId="{82FB509B-FFD6-40B9-A8D2-0553FF659CA5}" srcOrd="0" destOrd="0" presId="urn:microsoft.com/office/officeart/2005/8/layout/process1"/>
    <dgm:cxn modelId="{6004973B-39BA-43FC-BAB9-15A73688901A}" type="presOf" srcId="{C2D6FD36-9E03-446B-A11C-D2CA5758F51A}" destId="{32A77675-6755-4058-9B79-2C4ECDA5AB8E}" srcOrd="0" destOrd="0" presId="urn:microsoft.com/office/officeart/2005/8/layout/process1"/>
    <dgm:cxn modelId="{B1C85D5F-D72B-4B28-8165-CDB24F4C8FE1}" srcId="{3CC5B7AE-720E-45C7-8787-B0B4F80E3CCF}" destId="{496ED002-7DE1-40F6-94FE-BB841796B441}" srcOrd="4" destOrd="0" parTransId="{A67FA81D-17D7-4138-B50A-29E0C02FC1B7}" sibTransId="{A94B1461-582A-4A28-9772-76804FF6AA8B}"/>
    <dgm:cxn modelId="{59E5DC44-EDA7-470F-922F-F2643F87E9E5}" type="presOf" srcId="{A0E3AAF6-B981-4144-BAB8-ACBCE20CFA73}" destId="{1F5694D8-EF9D-423E-A00A-8DD2D1A01875}" srcOrd="0" destOrd="0" presId="urn:microsoft.com/office/officeart/2005/8/layout/process1"/>
    <dgm:cxn modelId="{C508F14C-C764-4C94-9181-0D62D8D50BFD}" type="presOf" srcId="{A94B1461-582A-4A28-9772-76804FF6AA8B}" destId="{E99B96C8-B4B1-4AA2-8370-A4AD39789DE9}" srcOrd="1" destOrd="0" presId="urn:microsoft.com/office/officeart/2005/8/layout/process1"/>
    <dgm:cxn modelId="{4BEF936F-B812-4972-8A33-D9994FD93C10}" srcId="{3CC5B7AE-720E-45C7-8787-B0B4F80E3CCF}" destId="{4953F5B7-EB9B-44B3-A3FB-8EF596141F32}" srcOrd="5" destOrd="0" parTransId="{FE6F5653-9643-42FB-830D-5FB63AF24742}" sibTransId="{2330F7BC-BA4A-4DEA-8ADF-0BE85A3D87CB}"/>
    <dgm:cxn modelId="{AA062779-1FF5-47EA-8000-BAEA12110EF5}" type="presOf" srcId="{81E5E801-ABE8-41C8-AF79-94A7BF4A7AA0}" destId="{5E23AE06-D941-4674-966B-B8313EBED0BC}" srcOrd="0" destOrd="0" presId="urn:microsoft.com/office/officeart/2005/8/layout/process1"/>
    <dgm:cxn modelId="{92077995-4682-472B-8C7E-A37BEFBBA4A5}" type="presOf" srcId="{4953F5B7-EB9B-44B3-A3FB-8EF596141F32}" destId="{2A514B45-F41F-4D7C-A4B2-03332E8C603D}" srcOrd="0" destOrd="0" presId="urn:microsoft.com/office/officeart/2005/8/layout/process1"/>
    <dgm:cxn modelId="{7F4B25C1-0726-4EB6-960B-B73E6753795D}" type="presOf" srcId="{496ED002-7DE1-40F6-94FE-BB841796B441}" destId="{7702F5ED-B4AC-4AFE-B46C-9E3D04B77EE9}" srcOrd="0" destOrd="0" presId="urn:microsoft.com/office/officeart/2005/8/layout/process1"/>
    <dgm:cxn modelId="{51338BC8-04D7-47EE-AEE8-85E84F21B269}" srcId="{3CC5B7AE-720E-45C7-8787-B0B4F80E3CCF}" destId="{C73D66BB-131A-4C87-9F90-BC634FA60E12}" srcOrd="0" destOrd="0" parTransId="{E58CB208-ADB4-4BDD-A9F8-AD79E8B0047B}" sibTransId="{A0E3AAF6-B981-4144-BAB8-ACBCE20CFA73}"/>
    <dgm:cxn modelId="{A49B74CD-A70F-4DEE-B2E9-2D0886BDDC88}" type="presOf" srcId="{34AECF09-F212-4203-B659-5672DB4F6780}" destId="{B646021C-8E68-4382-86E9-740CAE7F3FB2}" srcOrd="0" destOrd="0" presId="urn:microsoft.com/office/officeart/2005/8/layout/process1"/>
    <dgm:cxn modelId="{890626CF-EAEA-48ED-A8EB-94CB585BD49E}" srcId="{3CC5B7AE-720E-45C7-8787-B0B4F80E3CCF}" destId="{74B26548-22EB-4888-AFA7-3A2EA541C430}" srcOrd="3" destOrd="0" parTransId="{D8B1BF4F-7967-4D1B-8690-F63C763A3F9B}" sibTransId="{58712067-3F80-4015-A94F-373037C94719}"/>
    <dgm:cxn modelId="{591C5DD5-09FA-4B28-8EF9-EE644A530A8B}" srcId="{3CC5B7AE-720E-45C7-8787-B0B4F80E3CCF}" destId="{81E5E801-ABE8-41C8-AF79-94A7BF4A7AA0}" srcOrd="2" destOrd="0" parTransId="{B06E5DAA-5F2A-4CF5-99FB-539F74EA126A}" sibTransId="{34AECF09-F212-4203-B659-5672DB4F6780}"/>
    <dgm:cxn modelId="{315C53D5-FBF5-473C-A3D6-130ECB466562}" type="presOf" srcId="{C2D6FD36-9E03-446B-A11C-D2CA5758F51A}" destId="{B9D0F792-0D98-45BC-8320-827D7F57B19D}" srcOrd="1" destOrd="0" presId="urn:microsoft.com/office/officeart/2005/8/layout/process1"/>
    <dgm:cxn modelId="{98F96FEA-530A-4197-8FE3-1BF3BFF8FD73}" type="presOf" srcId="{58712067-3F80-4015-A94F-373037C94719}" destId="{43A32C4B-3F78-41E7-A985-9888F5017608}" srcOrd="1" destOrd="0" presId="urn:microsoft.com/office/officeart/2005/8/layout/process1"/>
    <dgm:cxn modelId="{E2AE07F1-FA17-4076-B953-D0A9AB8C6D16}" type="presOf" srcId="{A0E3AAF6-B981-4144-BAB8-ACBCE20CFA73}" destId="{99B85866-04F8-44FA-A449-F92F86E3EDD2}" srcOrd="1" destOrd="0" presId="urn:microsoft.com/office/officeart/2005/8/layout/process1"/>
    <dgm:cxn modelId="{43DAD7F9-F90E-4562-AB8B-62EF2C8AF0CA}" srcId="{3CC5B7AE-720E-45C7-8787-B0B4F80E3CCF}" destId="{9AFE623F-8596-4523-BE7E-52DE8F6F6AE7}" srcOrd="1" destOrd="0" parTransId="{22CB64EC-458E-4F9E-9CE9-2C9234E6D2C1}" sibTransId="{C2D6FD36-9E03-446B-A11C-D2CA5758F51A}"/>
    <dgm:cxn modelId="{7B2C4FFF-EEBE-48AC-9A7F-E1F3BDB2F77B}" type="presOf" srcId="{74B26548-22EB-4888-AFA7-3A2EA541C430}" destId="{BFACAC4C-9D45-4D6E-A6BD-18312011672D}" srcOrd="0" destOrd="0" presId="urn:microsoft.com/office/officeart/2005/8/layout/process1"/>
    <dgm:cxn modelId="{9A8C1C20-8259-4C45-B572-E5CBA341B75A}" type="presParOf" srcId="{4E3CA7D7-CFEB-4543-B525-4611B311C482}" destId="{8C1BEAE7-6C7F-4D92-9F53-6D0ECFDFFA82}" srcOrd="0" destOrd="0" presId="urn:microsoft.com/office/officeart/2005/8/layout/process1"/>
    <dgm:cxn modelId="{387A8C3D-4000-4590-BC04-1939C628E36F}" type="presParOf" srcId="{4E3CA7D7-CFEB-4543-B525-4611B311C482}" destId="{1F5694D8-EF9D-423E-A00A-8DD2D1A01875}" srcOrd="1" destOrd="0" presId="urn:microsoft.com/office/officeart/2005/8/layout/process1"/>
    <dgm:cxn modelId="{1F5A3BC9-5E59-49B2-8237-30E30F07CA3A}" type="presParOf" srcId="{1F5694D8-EF9D-423E-A00A-8DD2D1A01875}" destId="{99B85866-04F8-44FA-A449-F92F86E3EDD2}" srcOrd="0" destOrd="0" presId="urn:microsoft.com/office/officeart/2005/8/layout/process1"/>
    <dgm:cxn modelId="{D79E0CF4-C1C5-491D-A315-E6977A4FE59E}" type="presParOf" srcId="{4E3CA7D7-CFEB-4543-B525-4611B311C482}" destId="{625F271F-1534-4DF0-87CA-A06D58452745}" srcOrd="2" destOrd="0" presId="urn:microsoft.com/office/officeart/2005/8/layout/process1"/>
    <dgm:cxn modelId="{22069B1D-9B56-457A-AAE6-86A5DB721A5D}" type="presParOf" srcId="{4E3CA7D7-CFEB-4543-B525-4611B311C482}" destId="{32A77675-6755-4058-9B79-2C4ECDA5AB8E}" srcOrd="3" destOrd="0" presId="urn:microsoft.com/office/officeart/2005/8/layout/process1"/>
    <dgm:cxn modelId="{41D7889F-879B-4BA4-9A48-2DB7776D78C4}" type="presParOf" srcId="{32A77675-6755-4058-9B79-2C4ECDA5AB8E}" destId="{B9D0F792-0D98-45BC-8320-827D7F57B19D}" srcOrd="0" destOrd="0" presId="urn:microsoft.com/office/officeart/2005/8/layout/process1"/>
    <dgm:cxn modelId="{B1BC81BE-9350-48CE-B44F-9943DCC5560E}" type="presParOf" srcId="{4E3CA7D7-CFEB-4543-B525-4611B311C482}" destId="{5E23AE06-D941-4674-966B-B8313EBED0BC}" srcOrd="4" destOrd="0" presId="urn:microsoft.com/office/officeart/2005/8/layout/process1"/>
    <dgm:cxn modelId="{0AF43208-9745-4674-9718-7842C7A79978}" type="presParOf" srcId="{4E3CA7D7-CFEB-4543-B525-4611B311C482}" destId="{B646021C-8E68-4382-86E9-740CAE7F3FB2}" srcOrd="5" destOrd="0" presId="urn:microsoft.com/office/officeart/2005/8/layout/process1"/>
    <dgm:cxn modelId="{8A8A5306-0990-488A-BA74-B7525459F151}" type="presParOf" srcId="{B646021C-8E68-4382-86E9-740CAE7F3FB2}" destId="{4E2B199E-B155-40CB-BA8A-43BE5A914FD0}" srcOrd="0" destOrd="0" presId="urn:microsoft.com/office/officeart/2005/8/layout/process1"/>
    <dgm:cxn modelId="{3DFB8AB8-F3B3-4549-A74D-5F82EFFC9088}" type="presParOf" srcId="{4E3CA7D7-CFEB-4543-B525-4611B311C482}" destId="{BFACAC4C-9D45-4D6E-A6BD-18312011672D}" srcOrd="6" destOrd="0" presId="urn:microsoft.com/office/officeart/2005/8/layout/process1"/>
    <dgm:cxn modelId="{2D007C19-53E9-4DCE-B680-FBC0E95B8466}" type="presParOf" srcId="{4E3CA7D7-CFEB-4543-B525-4611B311C482}" destId="{82FB509B-FFD6-40B9-A8D2-0553FF659CA5}" srcOrd="7" destOrd="0" presId="urn:microsoft.com/office/officeart/2005/8/layout/process1"/>
    <dgm:cxn modelId="{A529BE4F-B503-4607-A336-BB02F185CF59}" type="presParOf" srcId="{82FB509B-FFD6-40B9-A8D2-0553FF659CA5}" destId="{43A32C4B-3F78-41E7-A985-9888F5017608}" srcOrd="0" destOrd="0" presId="urn:microsoft.com/office/officeart/2005/8/layout/process1"/>
    <dgm:cxn modelId="{483575E3-43F6-4D4B-99BA-A0CC4D317733}" type="presParOf" srcId="{4E3CA7D7-CFEB-4543-B525-4611B311C482}" destId="{7702F5ED-B4AC-4AFE-B46C-9E3D04B77EE9}" srcOrd="8" destOrd="0" presId="urn:microsoft.com/office/officeart/2005/8/layout/process1"/>
    <dgm:cxn modelId="{8419A200-D62E-4394-8CD5-4ADFEC478057}" type="presParOf" srcId="{4E3CA7D7-CFEB-4543-B525-4611B311C482}" destId="{F1F274F4-409A-4634-8033-4CD44B75A551}" srcOrd="9" destOrd="0" presId="urn:microsoft.com/office/officeart/2005/8/layout/process1"/>
    <dgm:cxn modelId="{1CF8E787-6B48-4B37-9201-97C2CEB4C967}" type="presParOf" srcId="{F1F274F4-409A-4634-8033-4CD44B75A551}" destId="{E99B96C8-B4B1-4AA2-8370-A4AD39789DE9}" srcOrd="0" destOrd="0" presId="urn:microsoft.com/office/officeart/2005/8/layout/process1"/>
    <dgm:cxn modelId="{C4D2B05C-9283-4AE2-803A-AF10D7D75619}" type="presParOf" srcId="{4E3CA7D7-CFEB-4543-B525-4611B311C482}" destId="{2A514B45-F41F-4D7C-A4B2-03332E8C603D}"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C5B7AE-720E-45C7-8787-B0B4F80E3CCF}" type="doc">
      <dgm:prSet loTypeId="urn:microsoft.com/office/officeart/2005/8/layout/process1" loCatId="process" qsTypeId="urn:microsoft.com/office/officeart/2005/8/quickstyle/3d6" qsCatId="3D" csTypeId="urn:microsoft.com/office/officeart/2005/8/colors/accent1_5" csCatId="accent1" phldr="1"/>
      <dgm:spPr/>
    </dgm:pt>
    <dgm:pt modelId="{C73D66BB-131A-4C87-9F90-BC634FA60E12}">
      <dgm:prSet phldrT="[Text]"/>
      <dgm:spPr/>
      <dgm:t>
        <a:bodyPr/>
        <a:lstStyle/>
        <a:p>
          <a:r>
            <a:rPr lang="en-GB" dirty="0"/>
            <a:t>1994</a:t>
          </a:r>
          <a:endParaRPr lang="en-NL" dirty="0"/>
        </a:p>
      </dgm:t>
    </dgm:pt>
    <dgm:pt modelId="{E58CB208-ADB4-4BDD-A9F8-AD79E8B0047B}" type="parTrans" cxnId="{51338BC8-04D7-47EE-AEE8-85E84F21B269}">
      <dgm:prSet/>
      <dgm:spPr/>
      <dgm:t>
        <a:bodyPr/>
        <a:lstStyle/>
        <a:p>
          <a:endParaRPr lang="en-NL"/>
        </a:p>
      </dgm:t>
    </dgm:pt>
    <dgm:pt modelId="{A0E3AAF6-B981-4144-BAB8-ACBCE20CFA73}" type="sibTrans" cxnId="{51338BC8-04D7-47EE-AEE8-85E84F21B269}">
      <dgm:prSet/>
      <dgm:spPr/>
      <dgm:t>
        <a:bodyPr/>
        <a:lstStyle/>
        <a:p>
          <a:endParaRPr lang="en-NL"/>
        </a:p>
      </dgm:t>
    </dgm:pt>
    <dgm:pt modelId="{496ED002-7DE1-40F6-94FE-BB841796B441}">
      <dgm:prSet phldrT="[Text]"/>
      <dgm:spPr/>
      <dgm:t>
        <a:bodyPr/>
        <a:lstStyle/>
        <a:p>
          <a:r>
            <a:rPr lang="en-GB" dirty="0"/>
            <a:t>2019</a:t>
          </a:r>
          <a:endParaRPr lang="en-NL" dirty="0"/>
        </a:p>
      </dgm:t>
    </dgm:pt>
    <dgm:pt modelId="{A67FA81D-17D7-4138-B50A-29E0C02FC1B7}" type="parTrans" cxnId="{B1C85D5F-D72B-4B28-8165-CDB24F4C8FE1}">
      <dgm:prSet/>
      <dgm:spPr/>
      <dgm:t>
        <a:bodyPr/>
        <a:lstStyle/>
        <a:p>
          <a:endParaRPr lang="en-NL"/>
        </a:p>
      </dgm:t>
    </dgm:pt>
    <dgm:pt modelId="{A94B1461-582A-4A28-9772-76804FF6AA8B}" type="sibTrans" cxnId="{B1C85D5F-D72B-4B28-8165-CDB24F4C8FE1}">
      <dgm:prSet/>
      <dgm:spPr/>
      <dgm:t>
        <a:bodyPr/>
        <a:lstStyle/>
        <a:p>
          <a:endParaRPr lang="en-NL"/>
        </a:p>
      </dgm:t>
    </dgm:pt>
    <dgm:pt modelId="{4953F5B7-EB9B-44B3-A3FB-8EF596141F32}">
      <dgm:prSet phldrT="[Text]"/>
      <dgm:spPr/>
      <dgm:t>
        <a:bodyPr/>
        <a:lstStyle/>
        <a:p>
          <a:r>
            <a:rPr lang="en-GB" dirty="0"/>
            <a:t>&lt;2024</a:t>
          </a:r>
          <a:endParaRPr lang="en-NL" dirty="0"/>
        </a:p>
      </dgm:t>
    </dgm:pt>
    <dgm:pt modelId="{FE6F5653-9643-42FB-830D-5FB63AF24742}" type="parTrans" cxnId="{4BEF936F-B812-4972-8A33-D9994FD93C10}">
      <dgm:prSet/>
      <dgm:spPr/>
      <dgm:t>
        <a:bodyPr/>
        <a:lstStyle/>
        <a:p>
          <a:endParaRPr lang="en-NL"/>
        </a:p>
      </dgm:t>
    </dgm:pt>
    <dgm:pt modelId="{2330F7BC-BA4A-4DEA-8ADF-0BE85A3D87CB}" type="sibTrans" cxnId="{4BEF936F-B812-4972-8A33-D9994FD93C10}">
      <dgm:prSet/>
      <dgm:spPr/>
      <dgm:t>
        <a:bodyPr/>
        <a:lstStyle/>
        <a:p>
          <a:endParaRPr lang="en-NL"/>
        </a:p>
      </dgm:t>
    </dgm:pt>
    <dgm:pt modelId="{9AFE623F-8596-4523-BE7E-52DE8F6F6AE7}">
      <dgm:prSet phldrT="[Text]"/>
      <dgm:spPr/>
      <dgm:t>
        <a:bodyPr/>
        <a:lstStyle/>
        <a:p>
          <a:r>
            <a:rPr lang="en-GB" dirty="0"/>
            <a:t>1998</a:t>
          </a:r>
          <a:endParaRPr lang="en-NL" dirty="0"/>
        </a:p>
      </dgm:t>
    </dgm:pt>
    <dgm:pt modelId="{22CB64EC-458E-4F9E-9CE9-2C9234E6D2C1}" type="parTrans" cxnId="{43DAD7F9-F90E-4562-AB8B-62EF2C8AF0CA}">
      <dgm:prSet/>
      <dgm:spPr/>
      <dgm:t>
        <a:bodyPr/>
        <a:lstStyle/>
        <a:p>
          <a:endParaRPr lang="en-NL"/>
        </a:p>
      </dgm:t>
    </dgm:pt>
    <dgm:pt modelId="{C2D6FD36-9E03-446B-A11C-D2CA5758F51A}" type="sibTrans" cxnId="{43DAD7F9-F90E-4562-AB8B-62EF2C8AF0CA}">
      <dgm:prSet/>
      <dgm:spPr/>
      <dgm:t>
        <a:bodyPr/>
        <a:lstStyle/>
        <a:p>
          <a:endParaRPr lang="en-NL"/>
        </a:p>
      </dgm:t>
    </dgm:pt>
    <dgm:pt modelId="{81E5E801-ABE8-41C8-AF79-94A7BF4A7AA0}">
      <dgm:prSet phldrT="[Text]"/>
      <dgm:spPr/>
      <dgm:t>
        <a:bodyPr/>
        <a:lstStyle/>
        <a:p>
          <a:r>
            <a:rPr lang="en-GB" dirty="0"/>
            <a:t>2004</a:t>
          </a:r>
          <a:endParaRPr lang="en-NL" dirty="0"/>
        </a:p>
      </dgm:t>
    </dgm:pt>
    <dgm:pt modelId="{B06E5DAA-5F2A-4CF5-99FB-539F74EA126A}" type="parTrans" cxnId="{591C5DD5-09FA-4B28-8EF9-EE644A530A8B}">
      <dgm:prSet/>
      <dgm:spPr/>
      <dgm:t>
        <a:bodyPr/>
        <a:lstStyle/>
        <a:p>
          <a:endParaRPr lang="en-NL"/>
        </a:p>
      </dgm:t>
    </dgm:pt>
    <dgm:pt modelId="{34AECF09-F212-4203-B659-5672DB4F6780}" type="sibTrans" cxnId="{591C5DD5-09FA-4B28-8EF9-EE644A530A8B}">
      <dgm:prSet/>
      <dgm:spPr/>
      <dgm:t>
        <a:bodyPr/>
        <a:lstStyle/>
        <a:p>
          <a:endParaRPr lang="en-NL"/>
        </a:p>
      </dgm:t>
    </dgm:pt>
    <dgm:pt modelId="{74B26548-22EB-4888-AFA7-3A2EA541C430}">
      <dgm:prSet phldrT="[Text]"/>
      <dgm:spPr/>
      <dgm:t>
        <a:bodyPr/>
        <a:lstStyle/>
        <a:p>
          <a:r>
            <a:rPr lang="en-GB" dirty="0"/>
            <a:t>2014</a:t>
          </a:r>
          <a:endParaRPr lang="en-NL" dirty="0"/>
        </a:p>
      </dgm:t>
    </dgm:pt>
    <dgm:pt modelId="{D8B1BF4F-7967-4D1B-8690-F63C763A3F9B}" type="parTrans" cxnId="{890626CF-EAEA-48ED-A8EB-94CB585BD49E}">
      <dgm:prSet/>
      <dgm:spPr/>
      <dgm:t>
        <a:bodyPr/>
        <a:lstStyle/>
        <a:p>
          <a:endParaRPr lang="en-NL"/>
        </a:p>
      </dgm:t>
    </dgm:pt>
    <dgm:pt modelId="{58712067-3F80-4015-A94F-373037C94719}" type="sibTrans" cxnId="{890626CF-EAEA-48ED-A8EB-94CB585BD49E}">
      <dgm:prSet/>
      <dgm:spPr/>
      <dgm:t>
        <a:bodyPr/>
        <a:lstStyle/>
        <a:p>
          <a:endParaRPr lang="en-NL"/>
        </a:p>
      </dgm:t>
    </dgm:pt>
    <dgm:pt modelId="{4E3CA7D7-CFEB-4543-B525-4611B311C482}" type="pres">
      <dgm:prSet presAssocID="{3CC5B7AE-720E-45C7-8787-B0B4F80E3CCF}" presName="Name0" presStyleCnt="0">
        <dgm:presLayoutVars>
          <dgm:dir/>
          <dgm:resizeHandles val="exact"/>
        </dgm:presLayoutVars>
      </dgm:prSet>
      <dgm:spPr/>
    </dgm:pt>
    <dgm:pt modelId="{8C1BEAE7-6C7F-4D92-9F53-6D0ECFDFFA82}" type="pres">
      <dgm:prSet presAssocID="{C73D66BB-131A-4C87-9F90-BC634FA60E12}" presName="node" presStyleLbl="node1" presStyleIdx="0" presStyleCnt="6">
        <dgm:presLayoutVars>
          <dgm:bulletEnabled val="1"/>
        </dgm:presLayoutVars>
      </dgm:prSet>
      <dgm:spPr/>
    </dgm:pt>
    <dgm:pt modelId="{1F5694D8-EF9D-423E-A00A-8DD2D1A01875}" type="pres">
      <dgm:prSet presAssocID="{A0E3AAF6-B981-4144-BAB8-ACBCE20CFA73}" presName="sibTrans" presStyleLbl="sibTrans2D1" presStyleIdx="0" presStyleCnt="5"/>
      <dgm:spPr/>
    </dgm:pt>
    <dgm:pt modelId="{99B85866-04F8-44FA-A449-F92F86E3EDD2}" type="pres">
      <dgm:prSet presAssocID="{A0E3AAF6-B981-4144-BAB8-ACBCE20CFA73}" presName="connectorText" presStyleLbl="sibTrans2D1" presStyleIdx="0" presStyleCnt="5"/>
      <dgm:spPr/>
    </dgm:pt>
    <dgm:pt modelId="{625F271F-1534-4DF0-87CA-A06D58452745}" type="pres">
      <dgm:prSet presAssocID="{9AFE623F-8596-4523-BE7E-52DE8F6F6AE7}" presName="node" presStyleLbl="node1" presStyleIdx="1" presStyleCnt="6">
        <dgm:presLayoutVars>
          <dgm:bulletEnabled val="1"/>
        </dgm:presLayoutVars>
      </dgm:prSet>
      <dgm:spPr/>
    </dgm:pt>
    <dgm:pt modelId="{32A77675-6755-4058-9B79-2C4ECDA5AB8E}" type="pres">
      <dgm:prSet presAssocID="{C2D6FD36-9E03-446B-A11C-D2CA5758F51A}" presName="sibTrans" presStyleLbl="sibTrans2D1" presStyleIdx="1" presStyleCnt="5"/>
      <dgm:spPr/>
    </dgm:pt>
    <dgm:pt modelId="{B9D0F792-0D98-45BC-8320-827D7F57B19D}" type="pres">
      <dgm:prSet presAssocID="{C2D6FD36-9E03-446B-A11C-D2CA5758F51A}" presName="connectorText" presStyleLbl="sibTrans2D1" presStyleIdx="1" presStyleCnt="5"/>
      <dgm:spPr/>
    </dgm:pt>
    <dgm:pt modelId="{5E23AE06-D941-4674-966B-B8313EBED0BC}" type="pres">
      <dgm:prSet presAssocID="{81E5E801-ABE8-41C8-AF79-94A7BF4A7AA0}" presName="node" presStyleLbl="node1" presStyleIdx="2" presStyleCnt="6">
        <dgm:presLayoutVars>
          <dgm:bulletEnabled val="1"/>
        </dgm:presLayoutVars>
      </dgm:prSet>
      <dgm:spPr/>
    </dgm:pt>
    <dgm:pt modelId="{B646021C-8E68-4382-86E9-740CAE7F3FB2}" type="pres">
      <dgm:prSet presAssocID="{34AECF09-F212-4203-B659-5672DB4F6780}" presName="sibTrans" presStyleLbl="sibTrans2D1" presStyleIdx="2" presStyleCnt="5"/>
      <dgm:spPr/>
    </dgm:pt>
    <dgm:pt modelId="{4E2B199E-B155-40CB-BA8A-43BE5A914FD0}" type="pres">
      <dgm:prSet presAssocID="{34AECF09-F212-4203-B659-5672DB4F6780}" presName="connectorText" presStyleLbl="sibTrans2D1" presStyleIdx="2" presStyleCnt="5"/>
      <dgm:spPr/>
    </dgm:pt>
    <dgm:pt modelId="{BFACAC4C-9D45-4D6E-A6BD-18312011672D}" type="pres">
      <dgm:prSet presAssocID="{74B26548-22EB-4888-AFA7-3A2EA541C430}" presName="node" presStyleLbl="node1" presStyleIdx="3" presStyleCnt="6">
        <dgm:presLayoutVars>
          <dgm:bulletEnabled val="1"/>
        </dgm:presLayoutVars>
      </dgm:prSet>
      <dgm:spPr/>
    </dgm:pt>
    <dgm:pt modelId="{82FB509B-FFD6-40B9-A8D2-0553FF659CA5}" type="pres">
      <dgm:prSet presAssocID="{58712067-3F80-4015-A94F-373037C94719}" presName="sibTrans" presStyleLbl="sibTrans2D1" presStyleIdx="3" presStyleCnt="5"/>
      <dgm:spPr/>
    </dgm:pt>
    <dgm:pt modelId="{43A32C4B-3F78-41E7-A985-9888F5017608}" type="pres">
      <dgm:prSet presAssocID="{58712067-3F80-4015-A94F-373037C94719}" presName="connectorText" presStyleLbl="sibTrans2D1" presStyleIdx="3" presStyleCnt="5"/>
      <dgm:spPr/>
    </dgm:pt>
    <dgm:pt modelId="{7702F5ED-B4AC-4AFE-B46C-9E3D04B77EE9}" type="pres">
      <dgm:prSet presAssocID="{496ED002-7DE1-40F6-94FE-BB841796B441}" presName="node" presStyleLbl="node1" presStyleIdx="4" presStyleCnt="6">
        <dgm:presLayoutVars>
          <dgm:bulletEnabled val="1"/>
        </dgm:presLayoutVars>
      </dgm:prSet>
      <dgm:spPr/>
    </dgm:pt>
    <dgm:pt modelId="{F1F274F4-409A-4634-8033-4CD44B75A551}" type="pres">
      <dgm:prSet presAssocID="{A94B1461-582A-4A28-9772-76804FF6AA8B}" presName="sibTrans" presStyleLbl="sibTrans2D1" presStyleIdx="4" presStyleCnt="5"/>
      <dgm:spPr/>
    </dgm:pt>
    <dgm:pt modelId="{E99B96C8-B4B1-4AA2-8370-A4AD39789DE9}" type="pres">
      <dgm:prSet presAssocID="{A94B1461-582A-4A28-9772-76804FF6AA8B}" presName="connectorText" presStyleLbl="sibTrans2D1" presStyleIdx="4" presStyleCnt="5"/>
      <dgm:spPr/>
    </dgm:pt>
    <dgm:pt modelId="{2A514B45-F41F-4D7C-A4B2-03332E8C603D}" type="pres">
      <dgm:prSet presAssocID="{4953F5B7-EB9B-44B3-A3FB-8EF596141F32}" presName="node" presStyleLbl="node1" presStyleIdx="5" presStyleCnt="6">
        <dgm:presLayoutVars>
          <dgm:bulletEnabled val="1"/>
        </dgm:presLayoutVars>
      </dgm:prSet>
      <dgm:spPr/>
    </dgm:pt>
  </dgm:ptLst>
  <dgm:cxnLst>
    <dgm:cxn modelId="{D2F0F00A-E136-43A1-8208-EB074B9E20AF}" type="presOf" srcId="{3CC5B7AE-720E-45C7-8787-B0B4F80E3CCF}" destId="{4E3CA7D7-CFEB-4543-B525-4611B311C482}" srcOrd="0" destOrd="0" presId="urn:microsoft.com/office/officeart/2005/8/layout/process1"/>
    <dgm:cxn modelId="{24D79221-0339-4A0A-8AAB-E8EADABF4CFC}" type="presOf" srcId="{A94B1461-582A-4A28-9772-76804FF6AA8B}" destId="{F1F274F4-409A-4634-8033-4CD44B75A551}" srcOrd="0" destOrd="0" presId="urn:microsoft.com/office/officeart/2005/8/layout/process1"/>
    <dgm:cxn modelId="{5A665D26-439B-401A-975A-50F4B8BB7462}" type="presOf" srcId="{C73D66BB-131A-4C87-9F90-BC634FA60E12}" destId="{8C1BEAE7-6C7F-4D92-9F53-6D0ECFDFFA82}" srcOrd="0" destOrd="0" presId="urn:microsoft.com/office/officeart/2005/8/layout/process1"/>
    <dgm:cxn modelId="{E444EB28-A87B-4C16-A4E6-19A667DD12F9}" type="presOf" srcId="{9AFE623F-8596-4523-BE7E-52DE8F6F6AE7}" destId="{625F271F-1534-4DF0-87CA-A06D58452745}" srcOrd="0" destOrd="0" presId="urn:microsoft.com/office/officeart/2005/8/layout/process1"/>
    <dgm:cxn modelId="{A6509336-3E6C-481F-B66D-276540BF2294}" type="presOf" srcId="{34AECF09-F212-4203-B659-5672DB4F6780}" destId="{4E2B199E-B155-40CB-BA8A-43BE5A914FD0}" srcOrd="1" destOrd="0" presId="urn:microsoft.com/office/officeart/2005/8/layout/process1"/>
    <dgm:cxn modelId="{1941253A-6640-4998-8E83-F16891A93244}" type="presOf" srcId="{58712067-3F80-4015-A94F-373037C94719}" destId="{82FB509B-FFD6-40B9-A8D2-0553FF659CA5}" srcOrd="0" destOrd="0" presId="urn:microsoft.com/office/officeart/2005/8/layout/process1"/>
    <dgm:cxn modelId="{6004973B-39BA-43FC-BAB9-15A73688901A}" type="presOf" srcId="{C2D6FD36-9E03-446B-A11C-D2CA5758F51A}" destId="{32A77675-6755-4058-9B79-2C4ECDA5AB8E}" srcOrd="0" destOrd="0" presId="urn:microsoft.com/office/officeart/2005/8/layout/process1"/>
    <dgm:cxn modelId="{B1C85D5F-D72B-4B28-8165-CDB24F4C8FE1}" srcId="{3CC5B7AE-720E-45C7-8787-B0B4F80E3CCF}" destId="{496ED002-7DE1-40F6-94FE-BB841796B441}" srcOrd="4" destOrd="0" parTransId="{A67FA81D-17D7-4138-B50A-29E0C02FC1B7}" sibTransId="{A94B1461-582A-4A28-9772-76804FF6AA8B}"/>
    <dgm:cxn modelId="{59E5DC44-EDA7-470F-922F-F2643F87E9E5}" type="presOf" srcId="{A0E3AAF6-B981-4144-BAB8-ACBCE20CFA73}" destId="{1F5694D8-EF9D-423E-A00A-8DD2D1A01875}" srcOrd="0" destOrd="0" presId="urn:microsoft.com/office/officeart/2005/8/layout/process1"/>
    <dgm:cxn modelId="{C508F14C-C764-4C94-9181-0D62D8D50BFD}" type="presOf" srcId="{A94B1461-582A-4A28-9772-76804FF6AA8B}" destId="{E99B96C8-B4B1-4AA2-8370-A4AD39789DE9}" srcOrd="1" destOrd="0" presId="urn:microsoft.com/office/officeart/2005/8/layout/process1"/>
    <dgm:cxn modelId="{4BEF936F-B812-4972-8A33-D9994FD93C10}" srcId="{3CC5B7AE-720E-45C7-8787-B0B4F80E3CCF}" destId="{4953F5B7-EB9B-44B3-A3FB-8EF596141F32}" srcOrd="5" destOrd="0" parTransId="{FE6F5653-9643-42FB-830D-5FB63AF24742}" sibTransId="{2330F7BC-BA4A-4DEA-8ADF-0BE85A3D87CB}"/>
    <dgm:cxn modelId="{AA062779-1FF5-47EA-8000-BAEA12110EF5}" type="presOf" srcId="{81E5E801-ABE8-41C8-AF79-94A7BF4A7AA0}" destId="{5E23AE06-D941-4674-966B-B8313EBED0BC}" srcOrd="0" destOrd="0" presId="urn:microsoft.com/office/officeart/2005/8/layout/process1"/>
    <dgm:cxn modelId="{92077995-4682-472B-8C7E-A37BEFBBA4A5}" type="presOf" srcId="{4953F5B7-EB9B-44B3-A3FB-8EF596141F32}" destId="{2A514B45-F41F-4D7C-A4B2-03332E8C603D}" srcOrd="0" destOrd="0" presId="urn:microsoft.com/office/officeart/2005/8/layout/process1"/>
    <dgm:cxn modelId="{7F4B25C1-0726-4EB6-960B-B73E6753795D}" type="presOf" srcId="{496ED002-7DE1-40F6-94FE-BB841796B441}" destId="{7702F5ED-B4AC-4AFE-B46C-9E3D04B77EE9}" srcOrd="0" destOrd="0" presId="urn:microsoft.com/office/officeart/2005/8/layout/process1"/>
    <dgm:cxn modelId="{51338BC8-04D7-47EE-AEE8-85E84F21B269}" srcId="{3CC5B7AE-720E-45C7-8787-B0B4F80E3CCF}" destId="{C73D66BB-131A-4C87-9F90-BC634FA60E12}" srcOrd="0" destOrd="0" parTransId="{E58CB208-ADB4-4BDD-A9F8-AD79E8B0047B}" sibTransId="{A0E3AAF6-B981-4144-BAB8-ACBCE20CFA73}"/>
    <dgm:cxn modelId="{A49B74CD-A70F-4DEE-B2E9-2D0886BDDC88}" type="presOf" srcId="{34AECF09-F212-4203-B659-5672DB4F6780}" destId="{B646021C-8E68-4382-86E9-740CAE7F3FB2}" srcOrd="0" destOrd="0" presId="urn:microsoft.com/office/officeart/2005/8/layout/process1"/>
    <dgm:cxn modelId="{890626CF-EAEA-48ED-A8EB-94CB585BD49E}" srcId="{3CC5B7AE-720E-45C7-8787-B0B4F80E3CCF}" destId="{74B26548-22EB-4888-AFA7-3A2EA541C430}" srcOrd="3" destOrd="0" parTransId="{D8B1BF4F-7967-4D1B-8690-F63C763A3F9B}" sibTransId="{58712067-3F80-4015-A94F-373037C94719}"/>
    <dgm:cxn modelId="{591C5DD5-09FA-4B28-8EF9-EE644A530A8B}" srcId="{3CC5B7AE-720E-45C7-8787-B0B4F80E3CCF}" destId="{81E5E801-ABE8-41C8-AF79-94A7BF4A7AA0}" srcOrd="2" destOrd="0" parTransId="{B06E5DAA-5F2A-4CF5-99FB-539F74EA126A}" sibTransId="{34AECF09-F212-4203-B659-5672DB4F6780}"/>
    <dgm:cxn modelId="{315C53D5-FBF5-473C-A3D6-130ECB466562}" type="presOf" srcId="{C2D6FD36-9E03-446B-A11C-D2CA5758F51A}" destId="{B9D0F792-0D98-45BC-8320-827D7F57B19D}" srcOrd="1" destOrd="0" presId="urn:microsoft.com/office/officeart/2005/8/layout/process1"/>
    <dgm:cxn modelId="{98F96FEA-530A-4197-8FE3-1BF3BFF8FD73}" type="presOf" srcId="{58712067-3F80-4015-A94F-373037C94719}" destId="{43A32C4B-3F78-41E7-A985-9888F5017608}" srcOrd="1" destOrd="0" presId="urn:microsoft.com/office/officeart/2005/8/layout/process1"/>
    <dgm:cxn modelId="{E2AE07F1-FA17-4076-B953-D0A9AB8C6D16}" type="presOf" srcId="{A0E3AAF6-B981-4144-BAB8-ACBCE20CFA73}" destId="{99B85866-04F8-44FA-A449-F92F86E3EDD2}" srcOrd="1" destOrd="0" presId="urn:microsoft.com/office/officeart/2005/8/layout/process1"/>
    <dgm:cxn modelId="{43DAD7F9-F90E-4562-AB8B-62EF2C8AF0CA}" srcId="{3CC5B7AE-720E-45C7-8787-B0B4F80E3CCF}" destId="{9AFE623F-8596-4523-BE7E-52DE8F6F6AE7}" srcOrd="1" destOrd="0" parTransId="{22CB64EC-458E-4F9E-9CE9-2C9234E6D2C1}" sibTransId="{C2D6FD36-9E03-446B-A11C-D2CA5758F51A}"/>
    <dgm:cxn modelId="{7B2C4FFF-EEBE-48AC-9A7F-E1F3BDB2F77B}" type="presOf" srcId="{74B26548-22EB-4888-AFA7-3A2EA541C430}" destId="{BFACAC4C-9D45-4D6E-A6BD-18312011672D}" srcOrd="0" destOrd="0" presId="urn:microsoft.com/office/officeart/2005/8/layout/process1"/>
    <dgm:cxn modelId="{9A8C1C20-8259-4C45-B572-E5CBA341B75A}" type="presParOf" srcId="{4E3CA7D7-CFEB-4543-B525-4611B311C482}" destId="{8C1BEAE7-6C7F-4D92-9F53-6D0ECFDFFA82}" srcOrd="0" destOrd="0" presId="urn:microsoft.com/office/officeart/2005/8/layout/process1"/>
    <dgm:cxn modelId="{387A8C3D-4000-4590-BC04-1939C628E36F}" type="presParOf" srcId="{4E3CA7D7-CFEB-4543-B525-4611B311C482}" destId="{1F5694D8-EF9D-423E-A00A-8DD2D1A01875}" srcOrd="1" destOrd="0" presId="urn:microsoft.com/office/officeart/2005/8/layout/process1"/>
    <dgm:cxn modelId="{1F5A3BC9-5E59-49B2-8237-30E30F07CA3A}" type="presParOf" srcId="{1F5694D8-EF9D-423E-A00A-8DD2D1A01875}" destId="{99B85866-04F8-44FA-A449-F92F86E3EDD2}" srcOrd="0" destOrd="0" presId="urn:microsoft.com/office/officeart/2005/8/layout/process1"/>
    <dgm:cxn modelId="{D79E0CF4-C1C5-491D-A315-E6977A4FE59E}" type="presParOf" srcId="{4E3CA7D7-CFEB-4543-B525-4611B311C482}" destId="{625F271F-1534-4DF0-87CA-A06D58452745}" srcOrd="2" destOrd="0" presId="urn:microsoft.com/office/officeart/2005/8/layout/process1"/>
    <dgm:cxn modelId="{22069B1D-9B56-457A-AAE6-86A5DB721A5D}" type="presParOf" srcId="{4E3CA7D7-CFEB-4543-B525-4611B311C482}" destId="{32A77675-6755-4058-9B79-2C4ECDA5AB8E}" srcOrd="3" destOrd="0" presId="urn:microsoft.com/office/officeart/2005/8/layout/process1"/>
    <dgm:cxn modelId="{41D7889F-879B-4BA4-9A48-2DB7776D78C4}" type="presParOf" srcId="{32A77675-6755-4058-9B79-2C4ECDA5AB8E}" destId="{B9D0F792-0D98-45BC-8320-827D7F57B19D}" srcOrd="0" destOrd="0" presId="urn:microsoft.com/office/officeart/2005/8/layout/process1"/>
    <dgm:cxn modelId="{B1BC81BE-9350-48CE-B44F-9943DCC5560E}" type="presParOf" srcId="{4E3CA7D7-CFEB-4543-B525-4611B311C482}" destId="{5E23AE06-D941-4674-966B-B8313EBED0BC}" srcOrd="4" destOrd="0" presId="urn:microsoft.com/office/officeart/2005/8/layout/process1"/>
    <dgm:cxn modelId="{0AF43208-9745-4674-9718-7842C7A79978}" type="presParOf" srcId="{4E3CA7D7-CFEB-4543-B525-4611B311C482}" destId="{B646021C-8E68-4382-86E9-740CAE7F3FB2}" srcOrd="5" destOrd="0" presId="urn:microsoft.com/office/officeart/2005/8/layout/process1"/>
    <dgm:cxn modelId="{8A8A5306-0990-488A-BA74-B7525459F151}" type="presParOf" srcId="{B646021C-8E68-4382-86E9-740CAE7F3FB2}" destId="{4E2B199E-B155-40CB-BA8A-43BE5A914FD0}" srcOrd="0" destOrd="0" presId="urn:microsoft.com/office/officeart/2005/8/layout/process1"/>
    <dgm:cxn modelId="{3DFB8AB8-F3B3-4549-A74D-5F82EFFC9088}" type="presParOf" srcId="{4E3CA7D7-CFEB-4543-B525-4611B311C482}" destId="{BFACAC4C-9D45-4D6E-A6BD-18312011672D}" srcOrd="6" destOrd="0" presId="urn:microsoft.com/office/officeart/2005/8/layout/process1"/>
    <dgm:cxn modelId="{2D007C19-53E9-4DCE-B680-FBC0E95B8466}" type="presParOf" srcId="{4E3CA7D7-CFEB-4543-B525-4611B311C482}" destId="{82FB509B-FFD6-40B9-A8D2-0553FF659CA5}" srcOrd="7" destOrd="0" presId="urn:microsoft.com/office/officeart/2005/8/layout/process1"/>
    <dgm:cxn modelId="{A529BE4F-B503-4607-A336-BB02F185CF59}" type="presParOf" srcId="{82FB509B-FFD6-40B9-A8D2-0553FF659CA5}" destId="{43A32C4B-3F78-41E7-A985-9888F5017608}" srcOrd="0" destOrd="0" presId="urn:microsoft.com/office/officeart/2005/8/layout/process1"/>
    <dgm:cxn modelId="{483575E3-43F6-4D4B-99BA-A0CC4D317733}" type="presParOf" srcId="{4E3CA7D7-CFEB-4543-B525-4611B311C482}" destId="{7702F5ED-B4AC-4AFE-B46C-9E3D04B77EE9}" srcOrd="8" destOrd="0" presId="urn:microsoft.com/office/officeart/2005/8/layout/process1"/>
    <dgm:cxn modelId="{8419A200-D62E-4394-8CD5-4ADFEC478057}" type="presParOf" srcId="{4E3CA7D7-CFEB-4543-B525-4611B311C482}" destId="{F1F274F4-409A-4634-8033-4CD44B75A551}" srcOrd="9" destOrd="0" presId="urn:microsoft.com/office/officeart/2005/8/layout/process1"/>
    <dgm:cxn modelId="{1CF8E787-6B48-4B37-9201-97C2CEB4C967}" type="presParOf" srcId="{F1F274F4-409A-4634-8033-4CD44B75A551}" destId="{E99B96C8-B4B1-4AA2-8370-A4AD39789DE9}" srcOrd="0" destOrd="0" presId="urn:microsoft.com/office/officeart/2005/8/layout/process1"/>
    <dgm:cxn modelId="{C4D2B05C-9283-4AE2-803A-AF10D7D75619}" type="presParOf" srcId="{4E3CA7D7-CFEB-4543-B525-4611B311C482}" destId="{2A514B45-F41F-4D7C-A4B2-03332E8C603D}"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BEAE7-6C7F-4D92-9F53-6D0ECFDFFA82}">
      <dsp:nvSpPr>
        <dsp:cNvPr id="0" name=""/>
        <dsp:cNvSpPr/>
      </dsp:nvSpPr>
      <dsp:spPr>
        <a:xfrm>
          <a:off x="0" y="391280"/>
          <a:ext cx="1016000" cy="609600"/>
        </a:xfrm>
        <a:prstGeom prst="roundRect">
          <a:avLst>
            <a:gd name="adj" fmla="val 10000"/>
          </a:avLst>
        </a:prstGeom>
        <a:solidFill>
          <a:schemeClr val="accent1">
            <a:alpha val="90000"/>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1994</a:t>
          </a:r>
          <a:endParaRPr lang="en-NL" sz="2400" kern="1200" dirty="0"/>
        </a:p>
      </dsp:txBody>
      <dsp:txXfrm>
        <a:off x="17855" y="409135"/>
        <a:ext cx="980290" cy="573890"/>
      </dsp:txXfrm>
    </dsp:sp>
    <dsp:sp modelId="{1F5694D8-EF9D-423E-A00A-8DD2D1A01875}">
      <dsp:nvSpPr>
        <dsp:cNvPr id="0" name=""/>
        <dsp:cNvSpPr/>
      </dsp:nvSpPr>
      <dsp:spPr>
        <a:xfrm>
          <a:off x="1117599" y="570096"/>
          <a:ext cx="215392" cy="251968"/>
        </a:xfrm>
        <a:prstGeom prst="rightArrow">
          <a:avLst>
            <a:gd name="adj1" fmla="val 60000"/>
            <a:gd name="adj2" fmla="val 50000"/>
          </a:avLst>
        </a:prstGeom>
        <a:solidFill>
          <a:schemeClr val="accent1">
            <a:shade val="90000"/>
            <a:hueOff val="0"/>
            <a:satOff val="0"/>
            <a:lumOff val="0"/>
            <a:alphaOff val="0"/>
          </a:schemeClr>
        </a:solidFill>
        <a:ln w="6350" cap="flat" cmpd="sng" algn="ctr">
          <a:solidFill>
            <a:schemeClr val="accent1">
              <a:shade val="90000"/>
              <a:hueOff val="0"/>
              <a:satOff val="0"/>
              <a:lumOff val="0"/>
              <a:alphaOff val="0"/>
            </a:schemeClr>
          </a:solidFill>
          <a:prstDash val="solid"/>
          <a:miter lim="800000"/>
        </a:ln>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NL" sz="1000" kern="1200"/>
        </a:p>
      </dsp:txBody>
      <dsp:txXfrm>
        <a:off x="1117599" y="620490"/>
        <a:ext cx="150774" cy="151180"/>
      </dsp:txXfrm>
    </dsp:sp>
    <dsp:sp modelId="{625F271F-1534-4DF0-87CA-A06D58452745}">
      <dsp:nvSpPr>
        <dsp:cNvPr id="0" name=""/>
        <dsp:cNvSpPr/>
      </dsp:nvSpPr>
      <dsp:spPr>
        <a:xfrm>
          <a:off x="1422399" y="391280"/>
          <a:ext cx="1016000" cy="609600"/>
        </a:xfrm>
        <a:prstGeom prst="roundRect">
          <a:avLst>
            <a:gd name="adj" fmla="val 10000"/>
          </a:avLst>
        </a:prstGeom>
        <a:solidFill>
          <a:schemeClr val="accent1">
            <a:alpha val="90000"/>
            <a:hueOff val="0"/>
            <a:satOff val="0"/>
            <a:lumOff val="0"/>
            <a:alphaOff val="-800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1998</a:t>
          </a:r>
          <a:endParaRPr lang="en-NL" sz="2400" kern="1200" dirty="0"/>
        </a:p>
      </dsp:txBody>
      <dsp:txXfrm>
        <a:off x="1440254" y="409135"/>
        <a:ext cx="980290" cy="573890"/>
      </dsp:txXfrm>
    </dsp:sp>
    <dsp:sp modelId="{32A77675-6755-4058-9B79-2C4ECDA5AB8E}">
      <dsp:nvSpPr>
        <dsp:cNvPr id="0" name=""/>
        <dsp:cNvSpPr/>
      </dsp:nvSpPr>
      <dsp:spPr>
        <a:xfrm>
          <a:off x="2539999" y="570096"/>
          <a:ext cx="215392" cy="251968"/>
        </a:xfrm>
        <a:prstGeom prst="rightArrow">
          <a:avLst>
            <a:gd name="adj1" fmla="val 60000"/>
            <a:gd name="adj2" fmla="val 50000"/>
          </a:avLst>
        </a:prstGeom>
        <a:solidFill>
          <a:schemeClr val="accent1">
            <a:shade val="90000"/>
            <a:hueOff val="-144343"/>
            <a:satOff val="-6999"/>
            <a:lumOff val="9797"/>
            <a:alphaOff val="0"/>
          </a:schemeClr>
        </a:solidFill>
        <a:ln w="6350" cap="flat" cmpd="sng" algn="ctr">
          <a:solidFill>
            <a:schemeClr val="accent1">
              <a:shade val="90000"/>
              <a:hueOff val="-144343"/>
              <a:satOff val="-6999"/>
              <a:lumOff val="9797"/>
              <a:alphaOff val="0"/>
            </a:schemeClr>
          </a:solidFill>
          <a:prstDash val="solid"/>
          <a:miter lim="800000"/>
        </a:ln>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NL" sz="1000" kern="1200"/>
        </a:p>
      </dsp:txBody>
      <dsp:txXfrm>
        <a:off x="2539999" y="620490"/>
        <a:ext cx="150774" cy="151180"/>
      </dsp:txXfrm>
    </dsp:sp>
    <dsp:sp modelId="{5E23AE06-D941-4674-966B-B8313EBED0BC}">
      <dsp:nvSpPr>
        <dsp:cNvPr id="0" name=""/>
        <dsp:cNvSpPr/>
      </dsp:nvSpPr>
      <dsp:spPr>
        <a:xfrm>
          <a:off x="2844799" y="391280"/>
          <a:ext cx="1016000" cy="609600"/>
        </a:xfrm>
        <a:prstGeom prst="roundRect">
          <a:avLst>
            <a:gd name="adj" fmla="val 10000"/>
          </a:avLst>
        </a:prstGeom>
        <a:solidFill>
          <a:schemeClr val="accent1">
            <a:alpha val="90000"/>
            <a:hueOff val="0"/>
            <a:satOff val="0"/>
            <a:lumOff val="0"/>
            <a:alphaOff val="-1600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2004</a:t>
          </a:r>
          <a:endParaRPr lang="en-NL" sz="2400" kern="1200" dirty="0"/>
        </a:p>
      </dsp:txBody>
      <dsp:txXfrm>
        <a:off x="2862654" y="409135"/>
        <a:ext cx="980290" cy="573890"/>
      </dsp:txXfrm>
    </dsp:sp>
    <dsp:sp modelId="{B646021C-8E68-4382-86E9-740CAE7F3FB2}">
      <dsp:nvSpPr>
        <dsp:cNvPr id="0" name=""/>
        <dsp:cNvSpPr/>
      </dsp:nvSpPr>
      <dsp:spPr>
        <a:xfrm>
          <a:off x="3962400" y="570096"/>
          <a:ext cx="215391" cy="251968"/>
        </a:xfrm>
        <a:prstGeom prst="rightArrow">
          <a:avLst>
            <a:gd name="adj1" fmla="val 60000"/>
            <a:gd name="adj2" fmla="val 50000"/>
          </a:avLst>
        </a:prstGeom>
        <a:solidFill>
          <a:schemeClr val="accent1">
            <a:shade val="90000"/>
            <a:hueOff val="-288686"/>
            <a:satOff val="-13998"/>
            <a:lumOff val="19594"/>
            <a:alphaOff val="0"/>
          </a:schemeClr>
        </a:solidFill>
        <a:ln w="6350" cap="flat" cmpd="sng" algn="ctr">
          <a:solidFill>
            <a:schemeClr val="accent1">
              <a:shade val="90000"/>
              <a:hueOff val="-288686"/>
              <a:satOff val="-13998"/>
              <a:lumOff val="19594"/>
              <a:alphaOff val="0"/>
            </a:schemeClr>
          </a:solidFill>
          <a:prstDash val="solid"/>
          <a:miter lim="800000"/>
        </a:ln>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NL" sz="1000" kern="1200"/>
        </a:p>
      </dsp:txBody>
      <dsp:txXfrm>
        <a:off x="3962400" y="620490"/>
        <a:ext cx="150774" cy="151180"/>
      </dsp:txXfrm>
    </dsp:sp>
    <dsp:sp modelId="{BFACAC4C-9D45-4D6E-A6BD-18312011672D}">
      <dsp:nvSpPr>
        <dsp:cNvPr id="0" name=""/>
        <dsp:cNvSpPr/>
      </dsp:nvSpPr>
      <dsp:spPr>
        <a:xfrm>
          <a:off x="4267199" y="391280"/>
          <a:ext cx="1016000" cy="609600"/>
        </a:xfrm>
        <a:prstGeom prst="roundRect">
          <a:avLst>
            <a:gd name="adj" fmla="val 10000"/>
          </a:avLst>
        </a:prstGeom>
        <a:solidFill>
          <a:schemeClr val="accent1">
            <a:alpha val="90000"/>
            <a:hueOff val="0"/>
            <a:satOff val="0"/>
            <a:lumOff val="0"/>
            <a:alphaOff val="-2400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2014</a:t>
          </a:r>
          <a:endParaRPr lang="en-NL" sz="2400" kern="1200" dirty="0"/>
        </a:p>
      </dsp:txBody>
      <dsp:txXfrm>
        <a:off x="4285054" y="409135"/>
        <a:ext cx="980290" cy="573890"/>
      </dsp:txXfrm>
    </dsp:sp>
    <dsp:sp modelId="{82FB509B-FFD6-40B9-A8D2-0553FF659CA5}">
      <dsp:nvSpPr>
        <dsp:cNvPr id="0" name=""/>
        <dsp:cNvSpPr/>
      </dsp:nvSpPr>
      <dsp:spPr>
        <a:xfrm>
          <a:off x="5384799" y="570096"/>
          <a:ext cx="215392" cy="251968"/>
        </a:xfrm>
        <a:prstGeom prst="rightArrow">
          <a:avLst>
            <a:gd name="adj1" fmla="val 60000"/>
            <a:gd name="adj2" fmla="val 50000"/>
          </a:avLst>
        </a:prstGeom>
        <a:solidFill>
          <a:schemeClr val="accent1">
            <a:shade val="90000"/>
            <a:hueOff val="-433029"/>
            <a:satOff val="-20997"/>
            <a:lumOff val="29390"/>
            <a:alphaOff val="0"/>
          </a:schemeClr>
        </a:solidFill>
        <a:ln w="6350" cap="flat" cmpd="sng" algn="ctr">
          <a:solidFill>
            <a:schemeClr val="accent1">
              <a:shade val="90000"/>
              <a:hueOff val="-433029"/>
              <a:satOff val="-20997"/>
              <a:lumOff val="29390"/>
              <a:alphaOff val="0"/>
            </a:schemeClr>
          </a:solidFill>
          <a:prstDash val="solid"/>
          <a:miter lim="800000"/>
        </a:ln>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NL" sz="1000" kern="1200"/>
        </a:p>
      </dsp:txBody>
      <dsp:txXfrm>
        <a:off x="5384799" y="620490"/>
        <a:ext cx="150774" cy="151180"/>
      </dsp:txXfrm>
    </dsp:sp>
    <dsp:sp modelId="{7702F5ED-B4AC-4AFE-B46C-9E3D04B77EE9}">
      <dsp:nvSpPr>
        <dsp:cNvPr id="0" name=""/>
        <dsp:cNvSpPr/>
      </dsp:nvSpPr>
      <dsp:spPr>
        <a:xfrm>
          <a:off x="5689599" y="391280"/>
          <a:ext cx="1016000" cy="609600"/>
        </a:xfrm>
        <a:prstGeom prst="roundRect">
          <a:avLst>
            <a:gd name="adj" fmla="val 10000"/>
          </a:avLst>
        </a:prstGeom>
        <a:solidFill>
          <a:schemeClr val="accent1">
            <a:alpha val="90000"/>
            <a:hueOff val="0"/>
            <a:satOff val="0"/>
            <a:lumOff val="0"/>
            <a:alphaOff val="-3200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2019</a:t>
          </a:r>
          <a:endParaRPr lang="en-NL" sz="2400" kern="1200" dirty="0"/>
        </a:p>
      </dsp:txBody>
      <dsp:txXfrm>
        <a:off x="5707454" y="409135"/>
        <a:ext cx="980290" cy="573890"/>
      </dsp:txXfrm>
    </dsp:sp>
    <dsp:sp modelId="{F1F274F4-409A-4634-8033-4CD44B75A551}">
      <dsp:nvSpPr>
        <dsp:cNvPr id="0" name=""/>
        <dsp:cNvSpPr/>
      </dsp:nvSpPr>
      <dsp:spPr>
        <a:xfrm>
          <a:off x="6807200" y="570096"/>
          <a:ext cx="215392" cy="251968"/>
        </a:xfrm>
        <a:prstGeom prst="rightArrow">
          <a:avLst>
            <a:gd name="adj1" fmla="val 60000"/>
            <a:gd name="adj2" fmla="val 50000"/>
          </a:avLst>
        </a:prstGeom>
        <a:solidFill>
          <a:schemeClr val="accent1">
            <a:shade val="90000"/>
            <a:hueOff val="-577372"/>
            <a:satOff val="-27996"/>
            <a:lumOff val="39187"/>
            <a:alphaOff val="0"/>
          </a:schemeClr>
        </a:solidFill>
        <a:ln w="6350" cap="flat" cmpd="sng" algn="ctr">
          <a:solidFill>
            <a:schemeClr val="accent1">
              <a:shade val="90000"/>
              <a:hueOff val="-577372"/>
              <a:satOff val="-27996"/>
              <a:lumOff val="39187"/>
              <a:alphaOff val="0"/>
            </a:schemeClr>
          </a:solidFill>
          <a:prstDash val="solid"/>
          <a:miter lim="800000"/>
        </a:ln>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NL" sz="1000" kern="1200"/>
        </a:p>
      </dsp:txBody>
      <dsp:txXfrm>
        <a:off x="6807200" y="620490"/>
        <a:ext cx="150774" cy="151180"/>
      </dsp:txXfrm>
    </dsp:sp>
    <dsp:sp modelId="{2A514B45-F41F-4D7C-A4B2-03332E8C603D}">
      <dsp:nvSpPr>
        <dsp:cNvPr id="0" name=""/>
        <dsp:cNvSpPr/>
      </dsp:nvSpPr>
      <dsp:spPr>
        <a:xfrm>
          <a:off x="7112000" y="391280"/>
          <a:ext cx="1016000" cy="609600"/>
        </a:xfrm>
        <a:prstGeom prst="roundRect">
          <a:avLst>
            <a:gd name="adj" fmla="val 10000"/>
          </a:avLst>
        </a:prstGeom>
        <a:solidFill>
          <a:schemeClr val="accent1">
            <a:alpha val="90000"/>
            <a:hueOff val="0"/>
            <a:satOff val="0"/>
            <a:lumOff val="0"/>
            <a:alphaOff val="-4000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&lt;2024</a:t>
          </a:r>
          <a:endParaRPr lang="en-NL" sz="2400" kern="1200" dirty="0"/>
        </a:p>
      </dsp:txBody>
      <dsp:txXfrm>
        <a:off x="7129855" y="409135"/>
        <a:ext cx="980290" cy="5738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BEAE7-6C7F-4D92-9F53-6D0ECFDFFA82}">
      <dsp:nvSpPr>
        <dsp:cNvPr id="0" name=""/>
        <dsp:cNvSpPr/>
      </dsp:nvSpPr>
      <dsp:spPr>
        <a:xfrm>
          <a:off x="0" y="391280"/>
          <a:ext cx="1016000" cy="609600"/>
        </a:xfrm>
        <a:prstGeom prst="roundRect">
          <a:avLst>
            <a:gd name="adj" fmla="val 10000"/>
          </a:avLst>
        </a:prstGeom>
        <a:solidFill>
          <a:schemeClr val="accent1">
            <a:alpha val="90000"/>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1994</a:t>
          </a:r>
          <a:endParaRPr lang="en-NL" sz="2400" kern="1200" dirty="0"/>
        </a:p>
      </dsp:txBody>
      <dsp:txXfrm>
        <a:off x="17855" y="409135"/>
        <a:ext cx="980290" cy="573890"/>
      </dsp:txXfrm>
    </dsp:sp>
    <dsp:sp modelId="{1F5694D8-EF9D-423E-A00A-8DD2D1A01875}">
      <dsp:nvSpPr>
        <dsp:cNvPr id="0" name=""/>
        <dsp:cNvSpPr/>
      </dsp:nvSpPr>
      <dsp:spPr>
        <a:xfrm>
          <a:off x="1117599" y="570096"/>
          <a:ext cx="215392" cy="251968"/>
        </a:xfrm>
        <a:prstGeom prst="rightArrow">
          <a:avLst>
            <a:gd name="adj1" fmla="val 60000"/>
            <a:gd name="adj2" fmla="val 50000"/>
          </a:avLst>
        </a:prstGeom>
        <a:solidFill>
          <a:schemeClr val="accent1">
            <a:shade val="90000"/>
            <a:hueOff val="0"/>
            <a:satOff val="0"/>
            <a:lumOff val="0"/>
            <a:alphaOff val="0"/>
          </a:schemeClr>
        </a:solidFill>
        <a:ln w="6350" cap="flat" cmpd="sng" algn="ctr">
          <a:solidFill>
            <a:schemeClr val="accent1">
              <a:shade val="90000"/>
              <a:hueOff val="0"/>
              <a:satOff val="0"/>
              <a:lumOff val="0"/>
              <a:alphaOff val="0"/>
            </a:schemeClr>
          </a:solidFill>
          <a:prstDash val="solid"/>
          <a:miter lim="800000"/>
        </a:ln>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NL" sz="1000" kern="1200"/>
        </a:p>
      </dsp:txBody>
      <dsp:txXfrm>
        <a:off x="1117599" y="620490"/>
        <a:ext cx="150774" cy="151180"/>
      </dsp:txXfrm>
    </dsp:sp>
    <dsp:sp modelId="{625F271F-1534-4DF0-87CA-A06D58452745}">
      <dsp:nvSpPr>
        <dsp:cNvPr id="0" name=""/>
        <dsp:cNvSpPr/>
      </dsp:nvSpPr>
      <dsp:spPr>
        <a:xfrm>
          <a:off x="1422399" y="391280"/>
          <a:ext cx="1016000" cy="609600"/>
        </a:xfrm>
        <a:prstGeom prst="roundRect">
          <a:avLst>
            <a:gd name="adj" fmla="val 10000"/>
          </a:avLst>
        </a:prstGeom>
        <a:solidFill>
          <a:schemeClr val="accent1">
            <a:alpha val="90000"/>
            <a:hueOff val="0"/>
            <a:satOff val="0"/>
            <a:lumOff val="0"/>
            <a:alphaOff val="-800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1998</a:t>
          </a:r>
          <a:endParaRPr lang="en-NL" sz="2400" kern="1200" dirty="0"/>
        </a:p>
      </dsp:txBody>
      <dsp:txXfrm>
        <a:off x="1440254" y="409135"/>
        <a:ext cx="980290" cy="573890"/>
      </dsp:txXfrm>
    </dsp:sp>
    <dsp:sp modelId="{32A77675-6755-4058-9B79-2C4ECDA5AB8E}">
      <dsp:nvSpPr>
        <dsp:cNvPr id="0" name=""/>
        <dsp:cNvSpPr/>
      </dsp:nvSpPr>
      <dsp:spPr>
        <a:xfrm>
          <a:off x="2539999" y="570096"/>
          <a:ext cx="215392" cy="251968"/>
        </a:xfrm>
        <a:prstGeom prst="rightArrow">
          <a:avLst>
            <a:gd name="adj1" fmla="val 60000"/>
            <a:gd name="adj2" fmla="val 50000"/>
          </a:avLst>
        </a:prstGeom>
        <a:solidFill>
          <a:schemeClr val="accent1">
            <a:shade val="90000"/>
            <a:hueOff val="-144343"/>
            <a:satOff val="-6999"/>
            <a:lumOff val="9797"/>
            <a:alphaOff val="0"/>
          </a:schemeClr>
        </a:solidFill>
        <a:ln w="6350" cap="flat" cmpd="sng" algn="ctr">
          <a:solidFill>
            <a:schemeClr val="accent1">
              <a:shade val="90000"/>
              <a:hueOff val="-144343"/>
              <a:satOff val="-6999"/>
              <a:lumOff val="9797"/>
              <a:alphaOff val="0"/>
            </a:schemeClr>
          </a:solidFill>
          <a:prstDash val="solid"/>
          <a:miter lim="800000"/>
        </a:ln>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NL" sz="1000" kern="1200"/>
        </a:p>
      </dsp:txBody>
      <dsp:txXfrm>
        <a:off x="2539999" y="620490"/>
        <a:ext cx="150774" cy="151180"/>
      </dsp:txXfrm>
    </dsp:sp>
    <dsp:sp modelId="{5E23AE06-D941-4674-966B-B8313EBED0BC}">
      <dsp:nvSpPr>
        <dsp:cNvPr id="0" name=""/>
        <dsp:cNvSpPr/>
      </dsp:nvSpPr>
      <dsp:spPr>
        <a:xfrm>
          <a:off x="2844799" y="391280"/>
          <a:ext cx="1016000" cy="609600"/>
        </a:xfrm>
        <a:prstGeom prst="roundRect">
          <a:avLst>
            <a:gd name="adj" fmla="val 10000"/>
          </a:avLst>
        </a:prstGeom>
        <a:solidFill>
          <a:schemeClr val="accent1">
            <a:alpha val="90000"/>
            <a:hueOff val="0"/>
            <a:satOff val="0"/>
            <a:lumOff val="0"/>
            <a:alphaOff val="-1600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2004</a:t>
          </a:r>
          <a:endParaRPr lang="en-NL" sz="2400" kern="1200" dirty="0"/>
        </a:p>
      </dsp:txBody>
      <dsp:txXfrm>
        <a:off x="2862654" y="409135"/>
        <a:ext cx="980290" cy="573890"/>
      </dsp:txXfrm>
    </dsp:sp>
    <dsp:sp modelId="{B646021C-8E68-4382-86E9-740CAE7F3FB2}">
      <dsp:nvSpPr>
        <dsp:cNvPr id="0" name=""/>
        <dsp:cNvSpPr/>
      </dsp:nvSpPr>
      <dsp:spPr>
        <a:xfrm>
          <a:off x="3962400" y="570096"/>
          <a:ext cx="215391" cy="251968"/>
        </a:xfrm>
        <a:prstGeom prst="rightArrow">
          <a:avLst>
            <a:gd name="adj1" fmla="val 60000"/>
            <a:gd name="adj2" fmla="val 50000"/>
          </a:avLst>
        </a:prstGeom>
        <a:solidFill>
          <a:schemeClr val="accent1">
            <a:shade val="90000"/>
            <a:hueOff val="-288686"/>
            <a:satOff val="-13998"/>
            <a:lumOff val="19594"/>
            <a:alphaOff val="0"/>
          </a:schemeClr>
        </a:solidFill>
        <a:ln w="6350" cap="flat" cmpd="sng" algn="ctr">
          <a:solidFill>
            <a:schemeClr val="accent1">
              <a:shade val="90000"/>
              <a:hueOff val="-288686"/>
              <a:satOff val="-13998"/>
              <a:lumOff val="19594"/>
              <a:alphaOff val="0"/>
            </a:schemeClr>
          </a:solidFill>
          <a:prstDash val="solid"/>
          <a:miter lim="800000"/>
        </a:ln>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NL" sz="1000" kern="1200"/>
        </a:p>
      </dsp:txBody>
      <dsp:txXfrm>
        <a:off x="3962400" y="620490"/>
        <a:ext cx="150774" cy="151180"/>
      </dsp:txXfrm>
    </dsp:sp>
    <dsp:sp modelId="{BFACAC4C-9D45-4D6E-A6BD-18312011672D}">
      <dsp:nvSpPr>
        <dsp:cNvPr id="0" name=""/>
        <dsp:cNvSpPr/>
      </dsp:nvSpPr>
      <dsp:spPr>
        <a:xfrm>
          <a:off x="4267199" y="391280"/>
          <a:ext cx="1016000" cy="609600"/>
        </a:xfrm>
        <a:prstGeom prst="roundRect">
          <a:avLst>
            <a:gd name="adj" fmla="val 10000"/>
          </a:avLst>
        </a:prstGeom>
        <a:solidFill>
          <a:schemeClr val="accent1">
            <a:alpha val="90000"/>
            <a:hueOff val="0"/>
            <a:satOff val="0"/>
            <a:lumOff val="0"/>
            <a:alphaOff val="-2400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2014</a:t>
          </a:r>
          <a:endParaRPr lang="en-NL" sz="2400" kern="1200" dirty="0"/>
        </a:p>
      </dsp:txBody>
      <dsp:txXfrm>
        <a:off x="4285054" y="409135"/>
        <a:ext cx="980290" cy="573890"/>
      </dsp:txXfrm>
    </dsp:sp>
    <dsp:sp modelId="{82FB509B-FFD6-40B9-A8D2-0553FF659CA5}">
      <dsp:nvSpPr>
        <dsp:cNvPr id="0" name=""/>
        <dsp:cNvSpPr/>
      </dsp:nvSpPr>
      <dsp:spPr>
        <a:xfrm>
          <a:off x="5384799" y="570096"/>
          <a:ext cx="215392" cy="251968"/>
        </a:xfrm>
        <a:prstGeom prst="rightArrow">
          <a:avLst>
            <a:gd name="adj1" fmla="val 60000"/>
            <a:gd name="adj2" fmla="val 50000"/>
          </a:avLst>
        </a:prstGeom>
        <a:solidFill>
          <a:schemeClr val="accent1">
            <a:shade val="90000"/>
            <a:hueOff val="-433029"/>
            <a:satOff val="-20997"/>
            <a:lumOff val="29390"/>
            <a:alphaOff val="0"/>
          </a:schemeClr>
        </a:solidFill>
        <a:ln w="6350" cap="flat" cmpd="sng" algn="ctr">
          <a:solidFill>
            <a:schemeClr val="accent1">
              <a:shade val="90000"/>
              <a:hueOff val="-433029"/>
              <a:satOff val="-20997"/>
              <a:lumOff val="29390"/>
              <a:alphaOff val="0"/>
            </a:schemeClr>
          </a:solidFill>
          <a:prstDash val="solid"/>
          <a:miter lim="800000"/>
        </a:ln>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NL" sz="1000" kern="1200"/>
        </a:p>
      </dsp:txBody>
      <dsp:txXfrm>
        <a:off x="5384799" y="620490"/>
        <a:ext cx="150774" cy="151180"/>
      </dsp:txXfrm>
    </dsp:sp>
    <dsp:sp modelId="{7702F5ED-B4AC-4AFE-B46C-9E3D04B77EE9}">
      <dsp:nvSpPr>
        <dsp:cNvPr id="0" name=""/>
        <dsp:cNvSpPr/>
      </dsp:nvSpPr>
      <dsp:spPr>
        <a:xfrm>
          <a:off x="5689599" y="391280"/>
          <a:ext cx="1016000" cy="609600"/>
        </a:xfrm>
        <a:prstGeom prst="roundRect">
          <a:avLst>
            <a:gd name="adj" fmla="val 10000"/>
          </a:avLst>
        </a:prstGeom>
        <a:solidFill>
          <a:schemeClr val="accent1">
            <a:alpha val="90000"/>
            <a:hueOff val="0"/>
            <a:satOff val="0"/>
            <a:lumOff val="0"/>
            <a:alphaOff val="-3200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2019</a:t>
          </a:r>
          <a:endParaRPr lang="en-NL" sz="2400" kern="1200" dirty="0"/>
        </a:p>
      </dsp:txBody>
      <dsp:txXfrm>
        <a:off x="5707454" y="409135"/>
        <a:ext cx="980290" cy="573890"/>
      </dsp:txXfrm>
    </dsp:sp>
    <dsp:sp modelId="{F1F274F4-409A-4634-8033-4CD44B75A551}">
      <dsp:nvSpPr>
        <dsp:cNvPr id="0" name=""/>
        <dsp:cNvSpPr/>
      </dsp:nvSpPr>
      <dsp:spPr>
        <a:xfrm>
          <a:off x="6807200" y="570096"/>
          <a:ext cx="215392" cy="251968"/>
        </a:xfrm>
        <a:prstGeom prst="rightArrow">
          <a:avLst>
            <a:gd name="adj1" fmla="val 60000"/>
            <a:gd name="adj2" fmla="val 50000"/>
          </a:avLst>
        </a:prstGeom>
        <a:solidFill>
          <a:schemeClr val="accent1">
            <a:shade val="90000"/>
            <a:hueOff val="-577372"/>
            <a:satOff val="-27996"/>
            <a:lumOff val="39187"/>
            <a:alphaOff val="0"/>
          </a:schemeClr>
        </a:solidFill>
        <a:ln w="6350" cap="flat" cmpd="sng" algn="ctr">
          <a:solidFill>
            <a:schemeClr val="accent1">
              <a:shade val="90000"/>
              <a:hueOff val="-577372"/>
              <a:satOff val="-27996"/>
              <a:lumOff val="39187"/>
              <a:alphaOff val="0"/>
            </a:schemeClr>
          </a:solidFill>
          <a:prstDash val="solid"/>
          <a:miter lim="800000"/>
        </a:ln>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NL" sz="1000" kern="1200"/>
        </a:p>
      </dsp:txBody>
      <dsp:txXfrm>
        <a:off x="6807200" y="620490"/>
        <a:ext cx="150774" cy="151180"/>
      </dsp:txXfrm>
    </dsp:sp>
    <dsp:sp modelId="{2A514B45-F41F-4D7C-A4B2-03332E8C603D}">
      <dsp:nvSpPr>
        <dsp:cNvPr id="0" name=""/>
        <dsp:cNvSpPr/>
      </dsp:nvSpPr>
      <dsp:spPr>
        <a:xfrm>
          <a:off x="7112000" y="391280"/>
          <a:ext cx="1016000" cy="609600"/>
        </a:xfrm>
        <a:prstGeom prst="roundRect">
          <a:avLst>
            <a:gd name="adj" fmla="val 10000"/>
          </a:avLst>
        </a:prstGeom>
        <a:solidFill>
          <a:schemeClr val="accent1">
            <a:alpha val="90000"/>
            <a:hueOff val="0"/>
            <a:satOff val="0"/>
            <a:lumOff val="0"/>
            <a:alphaOff val="-4000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&lt;2024</a:t>
          </a:r>
          <a:endParaRPr lang="en-NL" sz="2400" kern="1200" dirty="0"/>
        </a:p>
      </dsp:txBody>
      <dsp:txXfrm>
        <a:off x="7129855" y="409135"/>
        <a:ext cx="980290" cy="5738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BEAE7-6C7F-4D92-9F53-6D0ECFDFFA82}">
      <dsp:nvSpPr>
        <dsp:cNvPr id="0" name=""/>
        <dsp:cNvSpPr/>
      </dsp:nvSpPr>
      <dsp:spPr>
        <a:xfrm>
          <a:off x="0" y="391280"/>
          <a:ext cx="1016000" cy="609600"/>
        </a:xfrm>
        <a:prstGeom prst="roundRect">
          <a:avLst>
            <a:gd name="adj" fmla="val 10000"/>
          </a:avLst>
        </a:prstGeom>
        <a:solidFill>
          <a:schemeClr val="accent1">
            <a:alpha val="90000"/>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1994</a:t>
          </a:r>
          <a:endParaRPr lang="en-NL" sz="2400" kern="1200" dirty="0"/>
        </a:p>
      </dsp:txBody>
      <dsp:txXfrm>
        <a:off x="17855" y="409135"/>
        <a:ext cx="980290" cy="573890"/>
      </dsp:txXfrm>
    </dsp:sp>
    <dsp:sp modelId="{1F5694D8-EF9D-423E-A00A-8DD2D1A01875}">
      <dsp:nvSpPr>
        <dsp:cNvPr id="0" name=""/>
        <dsp:cNvSpPr/>
      </dsp:nvSpPr>
      <dsp:spPr>
        <a:xfrm>
          <a:off x="1117599" y="570096"/>
          <a:ext cx="215392" cy="251968"/>
        </a:xfrm>
        <a:prstGeom prst="rightArrow">
          <a:avLst>
            <a:gd name="adj1" fmla="val 60000"/>
            <a:gd name="adj2" fmla="val 50000"/>
          </a:avLst>
        </a:prstGeom>
        <a:solidFill>
          <a:schemeClr val="accent1">
            <a:shade val="90000"/>
            <a:hueOff val="0"/>
            <a:satOff val="0"/>
            <a:lumOff val="0"/>
            <a:alphaOff val="0"/>
          </a:schemeClr>
        </a:solidFill>
        <a:ln w="6350" cap="flat" cmpd="sng" algn="ctr">
          <a:solidFill>
            <a:schemeClr val="accent1">
              <a:shade val="90000"/>
              <a:hueOff val="0"/>
              <a:satOff val="0"/>
              <a:lumOff val="0"/>
              <a:alphaOff val="0"/>
            </a:schemeClr>
          </a:solidFill>
          <a:prstDash val="solid"/>
          <a:miter lim="800000"/>
        </a:ln>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NL" sz="1000" kern="1200"/>
        </a:p>
      </dsp:txBody>
      <dsp:txXfrm>
        <a:off x="1117599" y="620490"/>
        <a:ext cx="150774" cy="151180"/>
      </dsp:txXfrm>
    </dsp:sp>
    <dsp:sp modelId="{625F271F-1534-4DF0-87CA-A06D58452745}">
      <dsp:nvSpPr>
        <dsp:cNvPr id="0" name=""/>
        <dsp:cNvSpPr/>
      </dsp:nvSpPr>
      <dsp:spPr>
        <a:xfrm>
          <a:off x="1422399" y="391280"/>
          <a:ext cx="1016000" cy="609600"/>
        </a:xfrm>
        <a:prstGeom prst="roundRect">
          <a:avLst>
            <a:gd name="adj" fmla="val 10000"/>
          </a:avLst>
        </a:prstGeom>
        <a:solidFill>
          <a:schemeClr val="accent1">
            <a:alpha val="90000"/>
            <a:hueOff val="0"/>
            <a:satOff val="0"/>
            <a:lumOff val="0"/>
            <a:alphaOff val="-800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1998</a:t>
          </a:r>
          <a:endParaRPr lang="en-NL" sz="2400" kern="1200" dirty="0"/>
        </a:p>
      </dsp:txBody>
      <dsp:txXfrm>
        <a:off x="1440254" y="409135"/>
        <a:ext cx="980290" cy="573890"/>
      </dsp:txXfrm>
    </dsp:sp>
    <dsp:sp modelId="{32A77675-6755-4058-9B79-2C4ECDA5AB8E}">
      <dsp:nvSpPr>
        <dsp:cNvPr id="0" name=""/>
        <dsp:cNvSpPr/>
      </dsp:nvSpPr>
      <dsp:spPr>
        <a:xfrm>
          <a:off x="2539999" y="570096"/>
          <a:ext cx="215392" cy="251968"/>
        </a:xfrm>
        <a:prstGeom prst="rightArrow">
          <a:avLst>
            <a:gd name="adj1" fmla="val 60000"/>
            <a:gd name="adj2" fmla="val 50000"/>
          </a:avLst>
        </a:prstGeom>
        <a:solidFill>
          <a:schemeClr val="accent1">
            <a:shade val="90000"/>
            <a:hueOff val="-144343"/>
            <a:satOff val="-6999"/>
            <a:lumOff val="9797"/>
            <a:alphaOff val="0"/>
          </a:schemeClr>
        </a:solidFill>
        <a:ln w="6350" cap="flat" cmpd="sng" algn="ctr">
          <a:solidFill>
            <a:schemeClr val="accent1">
              <a:shade val="90000"/>
              <a:hueOff val="-144343"/>
              <a:satOff val="-6999"/>
              <a:lumOff val="9797"/>
              <a:alphaOff val="0"/>
            </a:schemeClr>
          </a:solidFill>
          <a:prstDash val="solid"/>
          <a:miter lim="800000"/>
        </a:ln>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NL" sz="1000" kern="1200"/>
        </a:p>
      </dsp:txBody>
      <dsp:txXfrm>
        <a:off x="2539999" y="620490"/>
        <a:ext cx="150774" cy="151180"/>
      </dsp:txXfrm>
    </dsp:sp>
    <dsp:sp modelId="{5E23AE06-D941-4674-966B-B8313EBED0BC}">
      <dsp:nvSpPr>
        <dsp:cNvPr id="0" name=""/>
        <dsp:cNvSpPr/>
      </dsp:nvSpPr>
      <dsp:spPr>
        <a:xfrm>
          <a:off x="2844799" y="391280"/>
          <a:ext cx="1016000" cy="609600"/>
        </a:xfrm>
        <a:prstGeom prst="roundRect">
          <a:avLst>
            <a:gd name="adj" fmla="val 10000"/>
          </a:avLst>
        </a:prstGeom>
        <a:solidFill>
          <a:schemeClr val="accent1">
            <a:alpha val="90000"/>
            <a:hueOff val="0"/>
            <a:satOff val="0"/>
            <a:lumOff val="0"/>
            <a:alphaOff val="-1600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2004</a:t>
          </a:r>
          <a:endParaRPr lang="en-NL" sz="2400" kern="1200" dirty="0"/>
        </a:p>
      </dsp:txBody>
      <dsp:txXfrm>
        <a:off x="2862654" y="409135"/>
        <a:ext cx="980290" cy="573890"/>
      </dsp:txXfrm>
    </dsp:sp>
    <dsp:sp modelId="{B646021C-8E68-4382-86E9-740CAE7F3FB2}">
      <dsp:nvSpPr>
        <dsp:cNvPr id="0" name=""/>
        <dsp:cNvSpPr/>
      </dsp:nvSpPr>
      <dsp:spPr>
        <a:xfrm>
          <a:off x="3962400" y="570096"/>
          <a:ext cx="215391" cy="251968"/>
        </a:xfrm>
        <a:prstGeom prst="rightArrow">
          <a:avLst>
            <a:gd name="adj1" fmla="val 60000"/>
            <a:gd name="adj2" fmla="val 50000"/>
          </a:avLst>
        </a:prstGeom>
        <a:solidFill>
          <a:schemeClr val="accent1">
            <a:shade val="90000"/>
            <a:hueOff val="-288686"/>
            <a:satOff val="-13998"/>
            <a:lumOff val="19594"/>
            <a:alphaOff val="0"/>
          </a:schemeClr>
        </a:solidFill>
        <a:ln w="6350" cap="flat" cmpd="sng" algn="ctr">
          <a:solidFill>
            <a:schemeClr val="accent1">
              <a:shade val="90000"/>
              <a:hueOff val="-288686"/>
              <a:satOff val="-13998"/>
              <a:lumOff val="19594"/>
              <a:alphaOff val="0"/>
            </a:schemeClr>
          </a:solidFill>
          <a:prstDash val="solid"/>
          <a:miter lim="800000"/>
        </a:ln>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NL" sz="1000" kern="1200"/>
        </a:p>
      </dsp:txBody>
      <dsp:txXfrm>
        <a:off x="3962400" y="620490"/>
        <a:ext cx="150774" cy="151180"/>
      </dsp:txXfrm>
    </dsp:sp>
    <dsp:sp modelId="{BFACAC4C-9D45-4D6E-A6BD-18312011672D}">
      <dsp:nvSpPr>
        <dsp:cNvPr id="0" name=""/>
        <dsp:cNvSpPr/>
      </dsp:nvSpPr>
      <dsp:spPr>
        <a:xfrm>
          <a:off x="4267199" y="391280"/>
          <a:ext cx="1016000" cy="609600"/>
        </a:xfrm>
        <a:prstGeom prst="roundRect">
          <a:avLst>
            <a:gd name="adj" fmla="val 10000"/>
          </a:avLst>
        </a:prstGeom>
        <a:solidFill>
          <a:schemeClr val="accent1">
            <a:alpha val="90000"/>
            <a:hueOff val="0"/>
            <a:satOff val="0"/>
            <a:lumOff val="0"/>
            <a:alphaOff val="-2400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2014</a:t>
          </a:r>
          <a:endParaRPr lang="en-NL" sz="2400" kern="1200" dirty="0"/>
        </a:p>
      </dsp:txBody>
      <dsp:txXfrm>
        <a:off x="4285054" y="409135"/>
        <a:ext cx="980290" cy="573890"/>
      </dsp:txXfrm>
    </dsp:sp>
    <dsp:sp modelId="{82FB509B-FFD6-40B9-A8D2-0553FF659CA5}">
      <dsp:nvSpPr>
        <dsp:cNvPr id="0" name=""/>
        <dsp:cNvSpPr/>
      </dsp:nvSpPr>
      <dsp:spPr>
        <a:xfrm>
          <a:off x="5384799" y="570096"/>
          <a:ext cx="215392" cy="251968"/>
        </a:xfrm>
        <a:prstGeom prst="rightArrow">
          <a:avLst>
            <a:gd name="adj1" fmla="val 60000"/>
            <a:gd name="adj2" fmla="val 50000"/>
          </a:avLst>
        </a:prstGeom>
        <a:solidFill>
          <a:schemeClr val="accent1">
            <a:shade val="90000"/>
            <a:hueOff val="-433029"/>
            <a:satOff val="-20997"/>
            <a:lumOff val="29390"/>
            <a:alphaOff val="0"/>
          </a:schemeClr>
        </a:solidFill>
        <a:ln w="6350" cap="flat" cmpd="sng" algn="ctr">
          <a:solidFill>
            <a:schemeClr val="accent1">
              <a:shade val="90000"/>
              <a:hueOff val="-433029"/>
              <a:satOff val="-20997"/>
              <a:lumOff val="29390"/>
              <a:alphaOff val="0"/>
            </a:schemeClr>
          </a:solidFill>
          <a:prstDash val="solid"/>
          <a:miter lim="800000"/>
        </a:ln>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NL" sz="1000" kern="1200"/>
        </a:p>
      </dsp:txBody>
      <dsp:txXfrm>
        <a:off x="5384799" y="620490"/>
        <a:ext cx="150774" cy="151180"/>
      </dsp:txXfrm>
    </dsp:sp>
    <dsp:sp modelId="{7702F5ED-B4AC-4AFE-B46C-9E3D04B77EE9}">
      <dsp:nvSpPr>
        <dsp:cNvPr id="0" name=""/>
        <dsp:cNvSpPr/>
      </dsp:nvSpPr>
      <dsp:spPr>
        <a:xfrm>
          <a:off x="5689599" y="391280"/>
          <a:ext cx="1016000" cy="609600"/>
        </a:xfrm>
        <a:prstGeom prst="roundRect">
          <a:avLst>
            <a:gd name="adj" fmla="val 10000"/>
          </a:avLst>
        </a:prstGeom>
        <a:solidFill>
          <a:schemeClr val="accent1">
            <a:alpha val="90000"/>
            <a:hueOff val="0"/>
            <a:satOff val="0"/>
            <a:lumOff val="0"/>
            <a:alphaOff val="-3200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2019</a:t>
          </a:r>
          <a:endParaRPr lang="en-NL" sz="2400" kern="1200" dirty="0"/>
        </a:p>
      </dsp:txBody>
      <dsp:txXfrm>
        <a:off x="5707454" y="409135"/>
        <a:ext cx="980290" cy="573890"/>
      </dsp:txXfrm>
    </dsp:sp>
    <dsp:sp modelId="{F1F274F4-409A-4634-8033-4CD44B75A551}">
      <dsp:nvSpPr>
        <dsp:cNvPr id="0" name=""/>
        <dsp:cNvSpPr/>
      </dsp:nvSpPr>
      <dsp:spPr>
        <a:xfrm>
          <a:off x="6807200" y="570096"/>
          <a:ext cx="215392" cy="251968"/>
        </a:xfrm>
        <a:prstGeom prst="rightArrow">
          <a:avLst>
            <a:gd name="adj1" fmla="val 60000"/>
            <a:gd name="adj2" fmla="val 50000"/>
          </a:avLst>
        </a:prstGeom>
        <a:solidFill>
          <a:schemeClr val="accent1">
            <a:shade val="90000"/>
            <a:hueOff val="-577372"/>
            <a:satOff val="-27996"/>
            <a:lumOff val="39187"/>
            <a:alphaOff val="0"/>
          </a:schemeClr>
        </a:solidFill>
        <a:ln w="6350" cap="flat" cmpd="sng" algn="ctr">
          <a:solidFill>
            <a:schemeClr val="accent1">
              <a:shade val="90000"/>
              <a:hueOff val="-577372"/>
              <a:satOff val="-27996"/>
              <a:lumOff val="39187"/>
              <a:alphaOff val="0"/>
            </a:schemeClr>
          </a:solidFill>
          <a:prstDash val="solid"/>
          <a:miter lim="800000"/>
        </a:ln>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NL" sz="1000" kern="1200"/>
        </a:p>
      </dsp:txBody>
      <dsp:txXfrm>
        <a:off x="6807200" y="620490"/>
        <a:ext cx="150774" cy="151180"/>
      </dsp:txXfrm>
    </dsp:sp>
    <dsp:sp modelId="{2A514B45-F41F-4D7C-A4B2-03332E8C603D}">
      <dsp:nvSpPr>
        <dsp:cNvPr id="0" name=""/>
        <dsp:cNvSpPr/>
      </dsp:nvSpPr>
      <dsp:spPr>
        <a:xfrm>
          <a:off x="7112000" y="391280"/>
          <a:ext cx="1016000" cy="609600"/>
        </a:xfrm>
        <a:prstGeom prst="roundRect">
          <a:avLst>
            <a:gd name="adj" fmla="val 10000"/>
          </a:avLst>
        </a:prstGeom>
        <a:solidFill>
          <a:schemeClr val="accent1">
            <a:alpha val="90000"/>
            <a:hueOff val="0"/>
            <a:satOff val="0"/>
            <a:lumOff val="0"/>
            <a:alphaOff val="-4000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&lt;2024</a:t>
          </a:r>
          <a:endParaRPr lang="en-NL" sz="2400" kern="1200" dirty="0"/>
        </a:p>
      </dsp:txBody>
      <dsp:txXfrm>
        <a:off x="7129855" y="409135"/>
        <a:ext cx="980290" cy="57389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59D74-F712-49CA-B6D9-95C7895E20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L"/>
          </a:p>
        </p:txBody>
      </p:sp>
      <p:sp>
        <p:nvSpPr>
          <p:cNvPr id="3" name="Subtitle 2">
            <a:extLst>
              <a:ext uri="{FF2B5EF4-FFF2-40B4-BE49-F238E27FC236}">
                <a16:creationId xmlns:a16="http://schemas.microsoft.com/office/drawing/2014/main" id="{693A2AAE-09AE-470D-BF3A-1A07D8E3FD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L"/>
          </a:p>
        </p:txBody>
      </p:sp>
      <p:sp>
        <p:nvSpPr>
          <p:cNvPr id="4" name="Date Placeholder 3">
            <a:extLst>
              <a:ext uri="{FF2B5EF4-FFF2-40B4-BE49-F238E27FC236}">
                <a16:creationId xmlns:a16="http://schemas.microsoft.com/office/drawing/2014/main" id="{05133D35-0640-4253-B7B0-B8F89752C12F}"/>
              </a:ext>
            </a:extLst>
          </p:cNvPr>
          <p:cNvSpPr>
            <a:spLocks noGrp="1"/>
          </p:cNvSpPr>
          <p:nvPr>
            <p:ph type="dt" sz="half" idx="10"/>
          </p:nvPr>
        </p:nvSpPr>
        <p:spPr/>
        <p:txBody>
          <a:bodyPr/>
          <a:lstStyle/>
          <a:p>
            <a:fld id="{BCABA8AD-B0AC-4D80-81DA-17CD4057CB17}" type="datetimeFigureOut">
              <a:rPr lang="en-NL" smtClean="0"/>
              <a:t>05/06/2020</a:t>
            </a:fld>
            <a:endParaRPr lang="en-NL"/>
          </a:p>
        </p:txBody>
      </p:sp>
      <p:sp>
        <p:nvSpPr>
          <p:cNvPr id="5" name="Footer Placeholder 4">
            <a:extLst>
              <a:ext uri="{FF2B5EF4-FFF2-40B4-BE49-F238E27FC236}">
                <a16:creationId xmlns:a16="http://schemas.microsoft.com/office/drawing/2014/main" id="{A906F1DA-966C-45B5-9AC6-4B15D8649192}"/>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4A8966C9-E8A4-4657-B5CB-AE0B22BFD973}"/>
              </a:ext>
            </a:extLst>
          </p:cNvPr>
          <p:cNvSpPr>
            <a:spLocks noGrp="1"/>
          </p:cNvSpPr>
          <p:nvPr>
            <p:ph type="sldNum" sz="quarter" idx="12"/>
          </p:nvPr>
        </p:nvSpPr>
        <p:spPr/>
        <p:txBody>
          <a:bodyPr/>
          <a:lstStyle/>
          <a:p>
            <a:fld id="{D607E0AA-7F7A-4B79-A575-DA4674171503}" type="slidenum">
              <a:rPr lang="en-NL" smtClean="0"/>
              <a:t>‹#›</a:t>
            </a:fld>
            <a:endParaRPr lang="en-NL"/>
          </a:p>
        </p:txBody>
      </p:sp>
    </p:spTree>
    <p:extLst>
      <p:ext uri="{BB962C8B-B14F-4D97-AF65-F5344CB8AC3E}">
        <p14:creationId xmlns:p14="http://schemas.microsoft.com/office/powerpoint/2010/main" val="392381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91D61-3F68-4E8E-BDCD-B3AD8F43D263}"/>
              </a:ext>
            </a:extLst>
          </p:cNvPr>
          <p:cNvSpPr>
            <a:spLocks noGrp="1"/>
          </p:cNvSpPr>
          <p:nvPr>
            <p:ph type="title"/>
          </p:nvPr>
        </p:nvSpPr>
        <p:spPr/>
        <p:txBody>
          <a:bodyPr/>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3B57AE9D-7669-4E4A-BAB4-D69EF2AC7F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2D1777F5-1C7F-411F-A2D1-F868318DEEA8}"/>
              </a:ext>
            </a:extLst>
          </p:cNvPr>
          <p:cNvSpPr>
            <a:spLocks noGrp="1"/>
          </p:cNvSpPr>
          <p:nvPr>
            <p:ph type="dt" sz="half" idx="10"/>
          </p:nvPr>
        </p:nvSpPr>
        <p:spPr/>
        <p:txBody>
          <a:bodyPr/>
          <a:lstStyle/>
          <a:p>
            <a:fld id="{BCABA8AD-B0AC-4D80-81DA-17CD4057CB17}" type="datetimeFigureOut">
              <a:rPr lang="en-NL" smtClean="0"/>
              <a:t>05/06/2020</a:t>
            </a:fld>
            <a:endParaRPr lang="en-NL"/>
          </a:p>
        </p:txBody>
      </p:sp>
      <p:sp>
        <p:nvSpPr>
          <p:cNvPr id="5" name="Footer Placeholder 4">
            <a:extLst>
              <a:ext uri="{FF2B5EF4-FFF2-40B4-BE49-F238E27FC236}">
                <a16:creationId xmlns:a16="http://schemas.microsoft.com/office/drawing/2014/main" id="{79CFE180-30D5-4B32-B8B9-9382F2EF5DD0}"/>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5124EBB5-B7E9-45D8-A20C-E189709DFE50}"/>
              </a:ext>
            </a:extLst>
          </p:cNvPr>
          <p:cNvSpPr>
            <a:spLocks noGrp="1"/>
          </p:cNvSpPr>
          <p:nvPr>
            <p:ph type="sldNum" sz="quarter" idx="12"/>
          </p:nvPr>
        </p:nvSpPr>
        <p:spPr/>
        <p:txBody>
          <a:bodyPr/>
          <a:lstStyle/>
          <a:p>
            <a:fld id="{D607E0AA-7F7A-4B79-A575-DA4674171503}" type="slidenum">
              <a:rPr lang="en-NL" smtClean="0"/>
              <a:t>‹#›</a:t>
            </a:fld>
            <a:endParaRPr lang="en-NL"/>
          </a:p>
        </p:txBody>
      </p:sp>
    </p:spTree>
    <p:extLst>
      <p:ext uri="{BB962C8B-B14F-4D97-AF65-F5344CB8AC3E}">
        <p14:creationId xmlns:p14="http://schemas.microsoft.com/office/powerpoint/2010/main" val="1964078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617EF0-0097-4794-90E5-885F12D90CF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E00C2622-D434-479A-B540-E11E1F8B32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5C5B6F4A-45FF-4189-8984-D112ECF18441}"/>
              </a:ext>
            </a:extLst>
          </p:cNvPr>
          <p:cNvSpPr>
            <a:spLocks noGrp="1"/>
          </p:cNvSpPr>
          <p:nvPr>
            <p:ph type="dt" sz="half" idx="10"/>
          </p:nvPr>
        </p:nvSpPr>
        <p:spPr/>
        <p:txBody>
          <a:bodyPr/>
          <a:lstStyle/>
          <a:p>
            <a:fld id="{BCABA8AD-B0AC-4D80-81DA-17CD4057CB17}" type="datetimeFigureOut">
              <a:rPr lang="en-NL" smtClean="0"/>
              <a:t>05/06/2020</a:t>
            </a:fld>
            <a:endParaRPr lang="en-NL"/>
          </a:p>
        </p:txBody>
      </p:sp>
      <p:sp>
        <p:nvSpPr>
          <p:cNvPr id="5" name="Footer Placeholder 4">
            <a:extLst>
              <a:ext uri="{FF2B5EF4-FFF2-40B4-BE49-F238E27FC236}">
                <a16:creationId xmlns:a16="http://schemas.microsoft.com/office/drawing/2014/main" id="{19C14517-E384-407B-A382-BFE10C535641}"/>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41AFD197-2EE6-4B6C-A0C4-12DD5F7CD0FA}"/>
              </a:ext>
            </a:extLst>
          </p:cNvPr>
          <p:cNvSpPr>
            <a:spLocks noGrp="1"/>
          </p:cNvSpPr>
          <p:nvPr>
            <p:ph type="sldNum" sz="quarter" idx="12"/>
          </p:nvPr>
        </p:nvSpPr>
        <p:spPr/>
        <p:txBody>
          <a:bodyPr/>
          <a:lstStyle/>
          <a:p>
            <a:fld id="{D607E0AA-7F7A-4B79-A575-DA4674171503}" type="slidenum">
              <a:rPr lang="en-NL" smtClean="0"/>
              <a:t>‹#›</a:t>
            </a:fld>
            <a:endParaRPr lang="en-NL"/>
          </a:p>
        </p:txBody>
      </p:sp>
    </p:spTree>
    <p:extLst>
      <p:ext uri="{BB962C8B-B14F-4D97-AF65-F5344CB8AC3E}">
        <p14:creationId xmlns:p14="http://schemas.microsoft.com/office/powerpoint/2010/main" val="3503919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9AA4F-0122-4372-90BF-984A08D26042}"/>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BA64A70D-196F-4CB5-A25E-DE8B767E0B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CC377FAA-F278-4B2C-B44B-A572A8E90C5A}"/>
              </a:ext>
            </a:extLst>
          </p:cNvPr>
          <p:cNvSpPr>
            <a:spLocks noGrp="1"/>
          </p:cNvSpPr>
          <p:nvPr>
            <p:ph type="dt" sz="half" idx="10"/>
          </p:nvPr>
        </p:nvSpPr>
        <p:spPr/>
        <p:txBody>
          <a:bodyPr/>
          <a:lstStyle/>
          <a:p>
            <a:fld id="{BCABA8AD-B0AC-4D80-81DA-17CD4057CB17}" type="datetimeFigureOut">
              <a:rPr lang="en-NL" smtClean="0"/>
              <a:t>05/06/2020</a:t>
            </a:fld>
            <a:endParaRPr lang="en-NL"/>
          </a:p>
        </p:txBody>
      </p:sp>
      <p:sp>
        <p:nvSpPr>
          <p:cNvPr id="5" name="Footer Placeholder 4">
            <a:extLst>
              <a:ext uri="{FF2B5EF4-FFF2-40B4-BE49-F238E27FC236}">
                <a16:creationId xmlns:a16="http://schemas.microsoft.com/office/drawing/2014/main" id="{4A88A054-9065-43FD-BEF0-63EA51726562}"/>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C185B68D-F72E-48F5-8E22-9B272931EA5F}"/>
              </a:ext>
            </a:extLst>
          </p:cNvPr>
          <p:cNvSpPr>
            <a:spLocks noGrp="1"/>
          </p:cNvSpPr>
          <p:nvPr>
            <p:ph type="sldNum" sz="quarter" idx="12"/>
          </p:nvPr>
        </p:nvSpPr>
        <p:spPr/>
        <p:txBody>
          <a:bodyPr/>
          <a:lstStyle/>
          <a:p>
            <a:fld id="{D607E0AA-7F7A-4B79-A575-DA4674171503}" type="slidenum">
              <a:rPr lang="en-NL" smtClean="0"/>
              <a:t>‹#›</a:t>
            </a:fld>
            <a:endParaRPr lang="en-NL"/>
          </a:p>
        </p:txBody>
      </p:sp>
    </p:spTree>
    <p:extLst>
      <p:ext uri="{BB962C8B-B14F-4D97-AF65-F5344CB8AC3E}">
        <p14:creationId xmlns:p14="http://schemas.microsoft.com/office/powerpoint/2010/main" val="3965304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2BB28-FB2A-4522-9507-9BC77025F2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L"/>
          </a:p>
        </p:txBody>
      </p:sp>
      <p:sp>
        <p:nvSpPr>
          <p:cNvPr id="3" name="Text Placeholder 2">
            <a:extLst>
              <a:ext uri="{FF2B5EF4-FFF2-40B4-BE49-F238E27FC236}">
                <a16:creationId xmlns:a16="http://schemas.microsoft.com/office/drawing/2014/main" id="{F19D06C1-5839-48B9-8C4F-43BDA8C3A8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902C2A-16C7-4FE8-85F0-4B561F8F9202}"/>
              </a:ext>
            </a:extLst>
          </p:cNvPr>
          <p:cNvSpPr>
            <a:spLocks noGrp="1"/>
          </p:cNvSpPr>
          <p:nvPr>
            <p:ph type="dt" sz="half" idx="10"/>
          </p:nvPr>
        </p:nvSpPr>
        <p:spPr/>
        <p:txBody>
          <a:bodyPr/>
          <a:lstStyle/>
          <a:p>
            <a:fld id="{BCABA8AD-B0AC-4D80-81DA-17CD4057CB17}" type="datetimeFigureOut">
              <a:rPr lang="en-NL" smtClean="0"/>
              <a:t>05/06/2020</a:t>
            </a:fld>
            <a:endParaRPr lang="en-NL"/>
          </a:p>
        </p:txBody>
      </p:sp>
      <p:sp>
        <p:nvSpPr>
          <p:cNvPr id="5" name="Footer Placeholder 4">
            <a:extLst>
              <a:ext uri="{FF2B5EF4-FFF2-40B4-BE49-F238E27FC236}">
                <a16:creationId xmlns:a16="http://schemas.microsoft.com/office/drawing/2014/main" id="{868B4FE2-9D97-47F0-81B9-B87170356148}"/>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45C338F2-6C85-4DB6-9F26-60632D1B9CB9}"/>
              </a:ext>
            </a:extLst>
          </p:cNvPr>
          <p:cNvSpPr>
            <a:spLocks noGrp="1"/>
          </p:cNvSpPr>
          <p:nvPr>
            <p:ph type="sldNum" sz="quarter" idx="12"/>
          </p:nvPr>
        </p:nvSpPr>
        <p:spPr/>
        <p:txBody>
          <a:bodyPr/>
          <a:lstStyle/>
          <a:p>
            <a:fld id="{D607E0AA-7F7A-4B79-A575-DA4674171503}" type="slidenum">
              <a:rPr lang="en-NL" smtClean="0"/>
              <a:t>‹#›</a:t>
            </a:fld>
            <a:endParaRPr lang="en-NL"/>
          </a:p>
        </p:txBody>
      </p:sp>
    </p:spTree>
    <p:extLst>
      <p:ext uri="{BB962C8B-B14F-4D97-AF65-F5344CB8AC3E}">
        <p14:creationId xmlns:p14="http://schemas.microsoft.com/office/powerpoint/2010/main" val="3016575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2BF40-DAD5-4646-9130-2E3CD2318429}"/>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7B1EA82C-A937-44C6-B53D-621F20007E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Content Placeholder 3">
            <a:extLst>
              <a:ext uri="{FF2B5EF4-FFF2-40B4-BE49-F238E27FC236}">
                <a16:creationId xmlns:a16="http://schemas.microsoft.com/office/drawing/2014/main" id="{65ADD3FC-A47C-4A6C-96E3-00340037B2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Date Placeholder 4">
            <a:extLst>
              <a:ext uri="{FF2B5EF4-FFF2-40B4-BE49-F238E27FC236}">
                <a16:creationId xmlns:a16="http://schemas.microsoft.com/office/drawing/2014/main" id="{50A00F55-B0EA-49D2-9E5F-D825D7A67B0C}"/>
              </a:ext>
            </a:extLst>
          </p:cNvPr>
          <p:cNvSpPr>
            <a:spLocks noGrp="1"/>
          </p:cNvSpPr>
          <p:nvPr>
            <p:ph type="dt" sz="half" idx="10"/>
          </p:nvPr>
        </p:nvSpPr>
        <p:spPr/>
        <p:txBody>
          <a:bodyPr/>
          <a:lstStyle/>
          <a:p>
            <a:fld id="{BCABA8AD-B0AC-4D80-81DA-17CD4057CB17}" type="datetimeFigureOut">
              <a:rPr lang="en-NL" smtClean="0"/>
              <a:t>05/06/2020</a:t>
            </a:fld>
            <a:endParaRPr lang="en-NL"/>
          </a:p>
        </p:txBody>
      </p:sp>
      <p:sp>
        <p:nvSpPr>
          <p:cNvPr id="6" name="Footer Placeholder 5">
            <a:extLst>
              <a:ext uri="{FF2B5EF4-FFF2-40B4-BE49-F238E27FC236}">
                <a16:creationId xmlns:a16="http://schemas.microsoft.com/office/drawing/2014/main" id="{95A48A61-2EA9-4D81-BB52-45D703854F60}"/>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6C2E21B9-AB35-4EA8-9513-7328D83F645A}"/>
              </a:ext>
            </a:extLst>
          </p:cNvPr>
          <p:cNvSpPr>
            <a:spLocks noGrp="1"/>
          </p:cNvSpPr>
          <p:nvPr>
            <p:ph type="sldNum" sz="quarter" idx="12"/>
          </p:nvPr>
        </p:nvSpPr>
        <p:spPr/>
        <p:txBody>
          <a:bodyPr/>
          <a:lstStyle/>
          <a:p>
            <a:fld id="{D607E0AA-7F7A-4B79-A575-DA4674171503}" type="slidenum">
              <a:rPr lang="en-NL" smtClean="0"/>
              <a:t>‹#›</a:t>
            </a:fld>
            <a:endParaRPr lang="en-NL"/>
          </a:p>
        </p:txBody>
      </p:sp>
    </p:spTree>
    <p:extLst>
      <p:ext uri="{BB962C8B-B14F-4D97-AF65-F5344CB8AC3E}">
        <p14:creationId xmlns:p14="http://schemas.microsoft.com/office/powerpoint/2010/main" val="3496458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66ACB-AE33-4082-93C3-00F4937952B7}"/>
              </a:ext>
            </a:extLst>
          </p:cNvPr>
          <p:cNvSpPr>
            <a:spLocks noGrp="1"/>
          </p:cNvSpPr>
          <p:nvPr>
            <p:ph type="title"/>
          </p:nvPr>
        </p:nvSpPr>
        <p:spPr>
          <a:xfrm>
            <a:off x="839788" y="365125"/>
            <a:ext cx="10515600" cy="1325563"/>
          </a:xfrm>
        </p:spPr>
        <p:txBody>
          <a:bodyPr/>
          <a:lstStyle/>
          <a:p>
            <a:r>
              <a:rPr lang="en-US"/>
              <a:t>Click to edit Master title style</a:t>
            </a:r>
            <a:endParaRPr lang="en-NL"/>
          </a:p>
        </p:txBody>
      </p:sp>
      <p:sp>
        <p:nvSpPr>
          <p:cNvPr id="3" name="Text Placeholder 2">
            <a:extLst>
              <a:ext uri="{FF2B5EF4-FFF2-40B4-BE49-F238E27FC236}">
                <a16:creationId xmlns:a16="http://schemas.microsoft.com/office/drawing/2014/main" id="{AF205A95-62A3-4EA2-808D-137BAB7DDC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23C8F2-E9F2-435D-9813-E7B6F2CB86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Text Placeholder 4">
            <a:extLst>
              <a:ext uri="{FF2B5EF4-FFF2-40B4-BE49-F238E27FC236}">
                <a16:creationId xmlns:a16="http://schemas.microsoft.com/office/drawing/2014/main" id="{B565313A-62E2-4688-A69D-C8A2525133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84DEB0-3F1C-45F3-80AC-8BD7C8CDA0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Date Placeholder 6">
            <a:extLst>
              <a:ext uri="{FF2B5EF4-FFF2-40B4-BE49-F238E27FC236}">
                <a16:creationId xmlns:a16="http://schemas.microsoft.com/office/drawing/2014/main" id="{D64B5FCF-C2D1-40D0-BED3-66297FE5ED3D}"/>
              </a:ext>
            </a:extLst>
          </p:cNvPr>
          <p:cNvSpPr>
            <a:spLocks noGrp="1"/>
          </p:cNvSpPr>
          <p:nvPr>
            <p:ph type="dt" sz="half" idx="10"/>
          </p:nvPr>
        </p:nvSpPr>
        <p:spPr/>
        <p:txBody>
          <a:bodyPr/>
          <a:lstStyle/>
          <a:p>
            <a:fld id="{BCABA8AD-B0AC-4D80-81DA-17CD4057CB17}" type="datetimeFigureOut">
              <a:rPr lang="en-NL" smtClean="0"/>
              <a:t>05/06/2020</a:t>
            </a:fld>
            <a:endParaRPr lang="en-NL"/>
          </a:p>
        </p:txBody>
      </p:sp>
      <p:sp>
        <p:nvSpPr>
          <p:cNvPr id="8" name="Footer Placeholder 7">
            <a:extLst>
              <a:ext uri="{FF2B5EF4-FFF2-40B4-BE49-F238E27FC236}">
                <a16:creationId xmlns:a16="http://schemas.microsoft.com/office/drawing/2014/main" id="{17047CAA-BE3C-4751-9C46-2BE1397B6247}"/>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40535FD2-ED5F-472A-AFC8-726A2E1BF7C3}"/>
              </a:ext>
            </a:extLst>
          </p:cNvPr>
          <p:cNvSpPr>
            <a:spLocks noGrp="1"/>
          </p:cNvSpPr>
          <p:nvPr>
            <p:ph type="sldNum" sz="quarter" idx="12"/>
          </p:nvPr>
        </p:nvSpPr>
        <p:spPr/>
        <p:txBody>
          <a:bodyPr/>
          <a:lstStyle/>
          <a:p>
            <a:fld id="{D607E0AA-7F7A-4B79-A575-DA4674171503}" type="slidenum">
              <a:rPr lang="en-NL" smtClean="0"/>
              <a:t>‹#›</a:t>
            </a:fld>
            <a:endParaRPr lang="en-NL"/>
          </a:p>
        </p:txBody>
      </p:sp>
    </p:spTree>
    <p:extLst>
      <p:ext uri="{BB962C8B-B14F-4D97-AF65-F5344CB8AC3E}">
        <p14:creationId xmlns:p14="http://schemas.microsoft.com/office/powerpoint/2010/main" val="3823744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ECBBF-39EC-4E96-88D9-84FD04BBEA91}"/>
              </a:ext>
            </a:extLst>
          </p:cNvPr>
          <p:cNvSpPr>
            <a:spLocks noGrp="1"/>
          </p:cNvSpPr>
          <p:nvPr>
            <p:ph type="title"/>
          </p:nvPr>
        </p:nvSpPr>
        <p:spPr/>
        <p:txBody>
          <a:bodyPr/>
          <a:lstStyle/>
          <a:p>
            <a:r>
              <a:rPr lang="en-US"/>
              <a:t>Click to edit Master title style</a:t>
            </a:r>
            <a:endParaRPr lang="en-NL"/>
          </a:p>
        </p:txBody>
      </p:sp>
      <p:sp>
        <p:nvSpPr>
          <p:cNvPr id="3" name="Date Placeholder 2">
            <a:extLst>
              <a:ext uri="{FF2B5EF4-FFF2-40B4-BE49-F238E27FC236}">
                <a16:creationId xmlns:a16="http://schemas.microsoft.com/office/drawing/2014/main" id="{40BAD98F-A6BF-4A0B-9134-E465105C53E0}"/>
              </a:ext>
            </a:extLst>
          </p:cNvPr>
          <p:cNvSpPr>
            <a:spLocks noGrp="1"/>
          </p:cNvSpPr>
          <p:nvPr>
            <p:ph type="dt" sz="half" idx="10"/>
          </p:nvPr>
        </p:nvSpPr>
        <p:spPr/>
        <p:txBody>
          <a:bodyPr/>
          <a:lstStyle/>
          <a:p>
            <a:fld id="{BCABA8AD-B0AC-4D80-81DA-17CD4057CB17}" type="datetimeFigureOut">
              <a:rPr lang="en-NL" smtClean="0"/>
              <a:t>05/06/2020</a:t>
            </a:fld>
            <a:endParaRPr lang="en-NL"/>
          </a:p>
        </p:txBody>
      </p:sp>
      <p:sp>
        <p:nvSpPr>
          <p:cNvPr id="4" name="Footer Placeholder 3">
            <a:extLst>
              <a:ext uri="{FF2B5EF4-FFF2-40B4-BE49-F238E27FC236}">
                <a16:creationId xmlns:a16="http://schemas.microsoft.com/office/drawing/2014/main" id="{6A9ABA17-A3B2-4C74-93E4-7C3294CAF6DD}"/>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6E840D40-50E5-4FA0-A5C8-B13194398997}"/>
              </a:ext>
            </a:extLst>
          </p:cNvPr>
          <p:cNvSpPr>
            <a:spLocks noGrp="1"/>
          </p:cNvSpPr>
          <p:nvPr>
            <p:ph type="sldNum" sz="quarter" idx="12"/>
          </p:nvPr>
        </p:nvSpPr>
        <p:spPr/>
        <p:txBody>
          <a:bodyPr/>
          <a:lstStyle/>
          <a:p>
            <a:fld id="{D607E0AA-7F7A-4B79-A575-DA4674171503}" type="slidenum">
              <a:rPr lang="en-NL" smtClean="0"/>
              <a:t>‹#›</a:t>
            </a:fld>
            <a:endParaRPr lang="en-NL"/>
          </a:p>
        </p:txBody>
      </p:sp>
    </p:spTree>
    <p:extLst>
      <p:ext uri="{BB962C8B-B14F-4D97-AF65-F5344CB8AC3E}">
        <p14:creationId xmlns:p14="http://schemas.microsoft.com/office/powerpoint/2010/main" val="933324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2D4460-088A-4AAE-9192-40B3C1F0C6DB}"/>
              </a:ext>
            </a:extLst>
          </p:cNvPr>
          <p:cNvSpPr>
            <a:spLocks noGrp="1"/>
          </p:cNvSpPr>
          <p:nvPr>
            <p:ph type="dt" sz="half" idx="10"/>
          </p:nvPr>
        </p:nvSpPr>
        <p:spPr/>
        <p:txBody>
          <a:bodyPr/>
          <a:lstStyle/>
          <a:p>
            <a:fld id="{BCABA8AD-B0AC-4D80-81DA-17CD4057CB17}" type="datetimeFigureOut">
              <a:rPr lang="en-NL" smtClean="0"/>
              <a:t>05/06/2020</a:t>
            </a:fld>
            <a:endParaRPr lang="en-NL"/>
          </a:p>
        </p:txBody>
      </p:sp>
      <p:sp>
        <p:nvSpPr>
          <p:cNvPr id="3" name="Footer Placeholder 2">
            <a:extLst>
              <a:ext uri="{FF2B5EF4-FFF2-40B4-BE49-F238E27FC236}">
                <a16:creationId xmlns:a16="http://schemas.microsoft.com/office/drawing/2014/main" id="{3D07E7EA-2980-4712-B45B-E7594F821E58}"/>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7642D4EE-F74C-44B2-A2FB-D6B646839EBD}"/>
              </a:ext>
            </a:extLst>
          </p:cNvPr>
          <p:cNvSpPr>
            <a:spLocks noGrp="1"/>
          </p:cNvSpPr>
          <p:nvPr>
            <p:ph type="sldNum" sz="quarter" idx="12"/>
          </p:nvPr>
        </p:nvSpPr>
        <p:spPr/>
        <p:txBody>
          <a:bodyPr/>
          <a:lstStyle/>
          <a:p>
            <a:fld id="{D607E0AA-7F7A-4B79-A575-DA4674171503}" type="slidenum">
              <a:rPr lang="en-NL" smtClean="0"/>
              <a:t>‹#›</a:t>
            </a:fld>
            <a:endParaRPr lang="en-NL"/>
          </a:p>
        </p:txBody>
      </p:sp>
    </p:spTree>
    <p:extLst>
      <p:ext uri="{BB962C8B-B14F-4D97-AF65-F5344CB8AC3E}">
        <p14:creationId xmlns:p14="http://schemas.microsoft.com/office/powerpoint/2010/main" val="383458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12C32-0B36-45B0-81E7-C63C545B2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Content Placeholder 2">
            <a:extLst>
              <a:ext uri="{FF2B5EF4-FFF2-40B4-BE49-F238E27FC236}">
                <a16:creationId xmlns:a16="http://schemas.microsoft.com/office/drawing/2014/main" id="{F9B41BEB-B755-41AB-A6CD-5E6D1E1AD3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Text Placeholder 3">
            <a:extLst>
              <a:ext uri="{FF2B5EF4-FFF2-40B4-BE49-F238E27FC236}">
                <a16:creationId xmlns:a16="http://schemas.microsoft.com/office/drawing/2014/main" id="{3BA28B8F-4F5B-414D-80CE-1AE796404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6A7812-FD45-4F4B-A7B8-E173E77E0A35}"/>
              </a:ext>
            </a:extLst>
          </p:cNvPr>
          <p:cNvSpPr>
            <a:spLocks noGrp="1"/>
          </p:cNvSpPr>
          <p:nvPr>
            <p:ph type="dt" sz="half" idx="10"/>
          </p:nvPr>
        </p:nvSpPr>
        <p:spPr/>
        <p:txBody>
          <a:bodyPr/>
          <a:lstStyle/>
          <a:p>
            <a:fld id="{BCABA8AD-B0AC-4D80-81DA-17CD4057CB17}" type="datetimeFigureOut">
              <a:rPr lang="en-NL" smtClean="0"/>
              <a:t>05/06/2020</a:t>
            </a:fld>
            <a:endParaRPr lang="en-NL"/>
          </a:p>
        </p:txBody>
      </p:sp>
      <p:sp>
        <p:nvSpPr>
          <p:cNvPr id="6" name="Footer Placeholder 5">
            <a:extLst>
              <a:ext uri="{FF2B5EF4-FFF2-40B4-BE49-F238E27FC236}">
                <a16:creationId xmlns:a16="http://schemas.microsoft.com/office/drawing/2014/main" id="{28845091-CD9A-4800-A8CC-51FF4D65D68C}"/>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A4B2206B-F21E-4E38-B689-056EA5B7CB38}"/>
              </a:ext>
            </a:extLst>
          </p:cNvPr>
          <p:cNvSpPr>
            <a:spLocks noGrp="1"/>
          </p:cNvSpPr>
          <p:nvPr>
            <p:ph type="sldNum" sz="quarter" idx="12"/>
          </p:nvPr>
        </p:nvSpPr>
        <p:spPr/>
        <p:txBody>
          <a:bodyPr/>
          <a:lstStyle/>
          <a:p>
            <a:fld id="{D607E0AA-7F7A-4B79-A575-DA4674171503}" type="slidenum">
              <a:rPr lang="en-NL" smtClean="0"/>
              <a:t>‹#›</a:t>
            </a:fld>
            <a:endParaRPr lang="en-NL"/>
          </a:p>
        </p:txBody>
      </p:sp>
    </p:spTree>
    <p:extLst>
      <p:ext uri="{BB962C8B-B14F-4D97-AF65-F5344CB8AC3E}">
        <p14:creationId xmlns:p14="http://schemas.microsoft.com/office/powerpoint/2010/main" val="20877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CED75-A89D-46AB-8DE0-FE6CE4208B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Picture Placeholder 2">
            <a:extLst>
              <a:ext uri="{FF2B5EF4-FFF2-40B4-BE49-F238E27FC236}">
                <a16:creationId xmlns:a16="http://schemas.microsoft.com/office/drawing/2014/main" id="{A8DDBBD8-22A6-457C-8BB2-3C3AFD4055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A2145AC4-C59B-4C16-A721-A105053859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AA2DCF-FAF0-4077-8D1E-3FF90EC617C9}"/>
              </a:ext>
            </a:extLst>
          </p:cNvPr>
          <p:cNvSpPr>
            <a:spLocks noGrp="1"/>
          </p:cNvSpPr>
          <p:nvPr>
            <p:ph type="dt" sz="half" idx="10"/>
          </p:nvPr>
        </p:nvSpPr>
        <p:spPr/>
        <p:txBody>
          <a:bodyPr/>
          <a:lstStyle/>
          <a:p>
            <a:fld id="{BCABA8AD-B0AC-4D80-81DA-17CD4057CB17}" type="datetimeFigureOut">
              <a:rPr lang="en-NL" smtClean="0"/>
              <a:t>05/06/2020</a:t>
            </a:fld>
            <a:endParaRPr lang="en-NL"/>
          </a:p>
        </p:txBody>
      </p:sp>
      <p:sp>
        <p:nvSpPr>
          <p:cNvPr id="6" name="Footer Placeholder 5">
            <a:extLst>
              <a:ext uri="{FF2B5EF4-FFF2-40B4-BE49-F238E27FC236}">
                <a16:creationId xmlns:a16="http://schemas.microsoft.com/office/drawing/2014/main" id="{F1C2DF3B-2D3E-48F3-BF86-1D040D398736}"/>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97CCE10F-7069-4202-BCC0-334B02474DA4}"/>
              </a:ext>
            </a:extLst>
          </p:cNvPr>
          <p:cNvSpPr>
            <a:spLocks noGrp="1"/>
          </p:cNvSpPr>
          <p:nvPr>
            <p:ph type="sldNum" sz="quarter" idx="12"/>
          </p:nvPr>
        </p:nvSpPr>
        <p:spPr/>
        <p:txBody>
          <a:bodyPr/>
          <a:lstStyle/>
          <a:p>
            <a:fld id="{D607E0AA-7F7A-4B79-A575-DA4674171503}" type="slidenum">
              <a:rPr lang="en-NL" smtClean="0"/>
              <a:t>‹#›</a:t>
            </a:fld>
            <a:endParaRPr lang="en-NL"/>
          </a:p>
        </p:txBody>
      </p:sp>
    </p:spTree>
    <p:extLst>
      <p:ext uri="{BB962C8B-B14F-4D97-AF65-F5344CB8AC3E}">
        <p14:creationId xmlns:p14="http://schemas.microsoft.com/office/powerpoint/2010/main" val="1218591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3062C8-8852-4CD3-ACA8-B4BDB06D3A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L"/>
          </a:p>
        </p:txBody>
      </p:sp>
      <p:sp>
        <p:nvSpPr>
          <p:cNvPr id="3" name="Text Placeholder 2">
            <a:extLst>
              <a:ext uri="{FF2B5EF4-FFF2-40B4-BE49-F238E27FC236}">
                <a16:creationId xmlns:a16="http://schemas.microsoft.com/office/drawing/2014/main" id="{6A0B837E-EB90-488D-A207-2DED5D7B40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29484000-7869-498E-B7F4-070ACE35D4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BA8AD-B0AC-4D80-81DA-17CD4057CB17}" type="datetimeFigureOut">
              <a:rPr lang="en-NL" smtClean="0"/>
              <a:t>05/06/2020</a:t>
            </a:fld>
            <a:endParaRPr lang="en-NL"/>
          </a:p>
        </p:txBody>
      </p:sp>
      <p:sp>
        <p:nvSpPr>
          <p:cNvPr id="5" name="Footer Placeholder 4">
            <a:extLst>
              <a:ext uri="{FF2B5EF4-FFF2-40B4-BE49-F238E27FC236}">
                <a16:creationId xmlns:a16="http://schemas.microsoft.com/office/drawing/2014/main" id="{97678483-6BB2-4D17-BD62-7E8485420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1139D94D-97C7-4C5B-95EE-6C7E9670CF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7E0AA-7F7A-4B79-A575-DA4674171503}" type="slidenum">
              <a:rPr lang="en-NL" smtClean="0"/>
              <a:t>‹#›</a:t>
            </a:fld>
            <a:endParaRPr lang="en-NL"/>
          </a:p>
        </p:txBody>
      </p:sp>
    </p:spTree>
    <p:extLst>
      <p:ext uri="{BB962C8B-B14F-4D97-AF65-F5344CB8AC3E}">
        <p14:creationId xmlns:p14="http://schemas.microsoft.com/office/powerpoint/2010/main" val="1614054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workboatassociation.org/association-revisited-conception-of-the-workboat-association/" TargetMode="Externa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slide" Target="slide34.xml"/><Relationship Id="rId4" Type="http://schemas.openxmlformats.org/officeDocument/2006/relationships/slide" Target="slide28.xml"/></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1.png"/><Relationship Id="rId7" Type="http://schemas.openxmlformats.org/officeDocument/2006/relationships/image" Target="../media/image5.jpg"/><Relationship Id="rId12" Type="http://schemas.openxmlformats.org/officeDocument/2006/relationships/hyperlink" Target="http://www.workboatassociation.org/contact-us/" TargetMode="External"/><Relationship Id="rId2" Type="http://schemas.openxmlformats.org/officeDocument/2006/relationships/slide" Target="slide2.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slide" Target="slide16.xml"/><Relationship Id="rId5" Type="http://schemas.openxmlformats.org/officeDocument/2006/relationships/image" Target="../media/image3.jpg"/><Relationship Id="rId10" Type="http://schemas.openxmlformats.org/officeDocument/2006/relationships/slide" Target="slide18.xml"/><Relationship Id="rId4" Type="http://schemas.openxmlformats.org/officeDocument/2006/relationships/image" Target="../media/image2.jpg"/><Relationship Id="rId9" Type="http://schemas.openxmlformats.org/officeDocument/2006/relationships/slide" Target="slide3.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slide" Target="slide19.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slide" Target="slide19.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image" Target="../media/image1.png"/><Relationship Id="rId7" Type="http://schemas.openxmlformats.org/officeDocument/2006/relationships/slide" Target="slide43.xml"/><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slide" Target="slide40.xml"/><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slide" Target="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slide" Target="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2" Type="http://schemas.openxmlformats.org/officeDocument/2006/relationships/slide" Target="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assets.publishing.service.gov.uk/government/uploads/system/uploads/attachment_data/file/419480/mca_masters_guide_surv_46_short_rev5_feb15.pdf" TargetMode="Externa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94D4-9AEB-49CB-96CD-0306B8A660D6}"/>
              </a:ext>
            </a:extLst>
          </p:cNvPr>
          <p:cNvSpPr>
            <a:spLocks noGrp="1"/>
          </p:cNvSpPr>
          <p:nvPr>
            <p:ph type="ctrTitle"/>
          </p:nvPr>
        </p:nvSpPr>
        <p:spPr>
          <a:xfrm>
            <a:off x="4407522" y="4210836"/>
            <a:ext cx="9144000" cy="518188"/>
          </a:xfrm>
        </p:spPr>
        <p:txBody>
          <a:bodyPr>
            <a:normAutofit/>
          </a:bodyPr>
          <a:lstStyle/>
          <a:p>
            <a:r>
              <a:rPr lang="en-GB" sz="2400" dirty="0"/>
              <a:t>Understanding the UK Workboat Code</a:t>
            </a:r>
            <a:endParaRPr lang="en-NL" sz="2400" dirty="0"/>
          </a:p>
        </p:txBody>
      </p:sp>
      <p:cxnSp>
        <p:nvCxnSpPr>
          <p:cNvPr id="3" name="Straight Connector 2">
            <a:extLst>
              <a:ext uri="{FF2B5EF4-FFF2-40B4-BE49-F238E27FC236}">
                <a16:creationId xmlns:a16="http://schemas.microsoft.com/office/drawing/2014/main" id="{94830DE4-271B-4FA5-BAD7-204300B33492}"/>
              </a:ext>
            </a:extLst>
          </p:cNvPr>
          <p:cNvCxnSpPr/>
          <p:nvPr/>
        </p:nvCxnSpPr>
        <p:spPr>
          <a:xfrm>
            <a:off x="1222310" y="6542409"/>
            <a:ext cx="9817225"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1F6DEE55-601C-42EF-BA93-B480287042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39535" y="5891089"/>
            <a:ext cx="873354" cy="7660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mall boat in a body of water&#10;&#10;Description automatically generated">
            <a:extLst>
              <a:ext uri="{FF2B5EF4-FFF2-40B4-BE49-F238E27FC236}">
                <a16:creationId xmlns:a16="http://schemas.microsoft.com/office/drawing/2014/main" id="{12B8C1C1-6ABD-4B85-AEA5-222E60B9B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3496" y="2654554"/>
            <a:ext cx="2779966" cy="1563731"/>
          </a:xfrm>
          <a:prstGeom prst="rect">
            <a:avLst/>
          </a:prstGeom>
        </p:spPr>
      </p:pic>
      <p:pic>
        <p:nvPicPr>
          <p:cNvPr id="9" name="Picture 8" descr="A large ship in a body of water&#10;&#10;Description automatically generated">
            <a:extLst>
              <a:ext uri="{FF2B5EF4-FFF2-40B4-BE49-F238E27FC236}">
                <a16:creationId xmlns:a16="http://schemas.microsoft.com/office/drawing/2014/main" id="{15B4F086-7285-4D17-A8D8-8DE6947CCF4B}"/>
              </a:ext>
            </a:extLst>
          </p:cNvPr>
          <p:cNvPicPr>
            <a:picLocks noChangeAspect="1"/>
          </p:cNvPicPr>
          <p:nvPr/>
        </p:nvPicPr>
        <p:blipFill rotWithShape="1">
          <a:blip r:embed="rId4">
            <a:extLst>
              <a:ext uri="{28A0092B-C50C-407E-A947-70E740481C1C}">
                <a14:useLocalDpi xmlns:a14="http://schemas.microsoft.com/office/drawing/2010/main" val="0"/>
              </a:ext>
            </a:extLst>
          </a:blip>
          <a:srcRect l="14581" t="20142" r="17300" b="28716"/>
          <a:stretch/>
        </p:blipFill>
        <p:spPr>
          <a:xfrm>
            <a:off x="8985459" y="2654549"/>
            <a:ext cx="2779965" cy="1563730"/>
          </a:xfrm>
          <a:prstGeom prst="rect">
            <a:avLst/>
          </a:prstGeom>
        </p:spPr>
      </p:pic>
      <p:pic>
        <p:nvPicPr>
          <p:cNvPr id="13" name="Picture 12" descr="A large ship in a body of water&#10;&#10;Description automatically generated">
            <a:extLst>
              <a:ext uri="{FF2B5EF4-FFF2-40B4-BE49-F238E27FC236}">
                <a16:creationId xmlns:a16="http://schemas.microsoft.com/office/drawing/2014/main" id="{3B5D7F9A-AEDF-4B1C-BC31-2427B092E374}"/>
              </a:ext>
            </a:extLst>
          </p:cNvPr>
          <p:cNvPicPr>
            <a:picLocks noChangeAspect="1"/>
          </p:cNvPicPr>
          <p:nvPr/>
        </p:nvPicPr>
        <p:blipFill rotWithShape="1">
          <a:blip r:embed="rId5">
            <a:extLst>
              <a:ext uri="{28A0092B-C50C-407E-A947-70E740481C1C}">
                <a14:useLocalDpi xmlns:a14="http://schemas.microsoft.com/office/drawing/2010/main" val="0"/>
              </a:ext>
            </a:extLst>
          </a:blip>
          <a:srcRect t="-1" b="527"/>
          <a:stretch/>
        </p:blipFill>
        <p:spPr>
          <a:xfrm>
            <a:off x="6134478" y="2654554"/>
            <a:ext cx="2779965" cy="1563725"/>
          </a:xfrm>
          <a:prstGeom prst="rect">
            <a:avLst/>
          </a:prstGeom>
        </p:spPr>
      </p:pic>
      <p:pic>
        <p:nvPicPr>
          <p:cNvPr id="15" name="Picture 14" descr="A boat sitting on top of a sandy beach&#10;&#10;Description automatically generated">
            <a:extLst>
              <a:ext uri="{FF2B5EF4-FFF2-40B4-BE49-F238E27FC236}">
                <a16:creationId xmlns:a16="http://schemas.microsoft.com/office/drawing/2014/main" id="{51A9A0F8-09D4-435A-947B-9F01468C0DF8}"/>
              </a:ext>
            </a:extLst>
          </p:cNvPr>
          <p:cNvPicPr>
            <a:picLocks noChangeAspect="1"/>
          </p:cNvPicPr>
          <p:nvPr/>
        </p:nvPicPr>
        <p:blipFill rotWithShape="1">
          <a:blip r:embed="rId6">
            <a:extLst>
              <a:ext uri="{28A0092B-C50C-407E-A947-70E740481C1C}">
                <a14:useLocalDpi xmlns:a14="http://schemas.microsoft.com/office/drawing/2010/main" val="0"/>
              </a:ext>
            </a:extLst>
          </a:blip>
          <a:srcRect t="6920" b="8705"/>
          <a:stretch/>
        </p:blipFill>
        <p:spPr>
          <a:xfrm>
            <a:off x="432516" y="2654548"/>
            <a:ext cx="2779964" cy="1563731"/>
          </a:xfrm>
          <a:prstGeom prst="rect">
            <a:avLst/>
          </a:prstGeom>
        </p:spPr>
      </p:pic>
    </p:spTree>
    <p:extLst>
      <p:ext uri="{BB962C8B-B14F-4D97-AF65-F5344CB8AC3E}">
        <p14:creationId xmlns:p14="http://schemas.microsoft.com/office/powerpoint/2010/main" val="701522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94D4-9AEB-49CB-96CD-0306B8A660D6}"/>
              </a:ext>
            </a:extLst>
          </p:cNvPr>
          <p:cNvSpPr>
            <a:spLocks noGrp="1"/>
          </p:cNvSpPr>
          <p:nvPr>
            <p:ph type="ctrTitle"/>
          </p:nvPr>
        </p:nvSpPr>
        <p:spPr>
          <a:xfrm>
            <a:off x="842071" y="1761481"/>
            <a:ext cx="4853587" cy="3746615"/>
          </a:xfrm>
        </p:spPr>
        <p:txBody>
          <a:bodyPr>
            <a:noAutofit/>
          </a:bodyPr>
          <a:lstStyle/>
          <a:p>
            <a:pPr>
              <a:tabLst>
                <a:tab pos="8967788" algn="l"/>
              </a:tabLst>
            </a:pPr>
            <a:r>
              <a:rPr lang="en-GB" sz="1200" dirty="0"/>
              <a:t>The MCA completed the original Codes of Practice for commercial pleasure boats – the </a:t>
            </a:r>
            <a:r>
              <a:rPr lang="en-GB" sz="1200" dirty="0">
                <a:solidFill>
                  <a:srgbClr val="0070C0"/>
                </a:solidFill>
              </a:rPr>
              <a:t>Blue</a:t>
            </a:r>
            <a:r>
              <a:rPr lang="en-GB" sz="1200" dirty="0"/>
              <a:t> and </a:t>
            </a:r>
            <a:r>
              <a:rPr lang="en-GB" sz="1200" dirty="0">
                <a:solidFill>
                  <a:srgbClr val="FFC000"/>
                </a:solidFill>
              </a:rPr>
              <a:t>Yellow</a:t>
            </a:r>
            <a:r>
              <a:rPr lang="en-GB" sz="1200" dirty="0"/>
              <a:t> codes (1993)</a:t>
            </a:r>
            <a:br>
              <a:rPr lang="en-GB" sz="1200" dirty="0"/>
            </a:br>
            <a:br>
              <a:rPr lang="en-GB" sz="1200" dirty="0"/>
            </a:br>
            <a:r>
              <a:rPr lang="en-GB" sz="1200" dirty="0"/>
              <a:t>In 1994 the MCA began work on a Code of Practice for Workboats, to be known as the </a:t>
            </a:r>
            <a:r>
              <a:rPr lang="en-GB" sz="1200" dirty="0">
                <a:solidFill>
                  <a:schemeClr val="accent4"/>
                </a:solidFill>
              </a:rPr>
              <a:t>Brown</a:t>
            </a:r>
            <a:r>
              <a:rPr lang="en-GB" sz="1200" dirty="0"/>
              <a:t> code.</a:t>
            </a:r>
            <a:br>
              <a:rPr lang="en-GB" sz="1200" dirty="0"/>
            </a:br>
            <a:br>
              <a:rPr lang="en-GB" sz="1200" dirty="0"/>
            </a:br>
            <a:br>
              <a:rPr lang="en-GB" sz="1200" dirty="0"/>
            </a:br>
            <a:r>
              <a:rPr lang="en-GB" sz="1200" i="1" dirty="0">
                <a:latin typeface="Articulate Light" panose="02000503040000020004" pitchFamily="2" charset="0"/>
              </a:rPr>
              <a:t>“The code will be a combination of the best workboat practice,</a:t>
            </a:r>
            <a:br>
              <a:rPr lang="en-GB" sz="1200" i="1" dirty="0">
                <a:latin typeface="Articulate Light" panose="02000503040000020004" pitchFamily="2" charset="0"/>
              </a:rPr>
            </a:br>
            <a:r>
              <a:rPr lang="en-GB" sz="1200" i="1" dirty="0">
                <a:latin typeface="Articulate Light" panose="02000503040000020004" pitchFamily="2" charset="0"/>
              </a:rPr>
              <a:t> combined with safe and sensible legislation.”   </a:t>
            </a:r>
            <a:r>
              <a:rPr lang="en-GB" sz="1200" dirty="0"/>
              <a:t>- Tom Allen, MCA </a:t>
            </a:r>
            <a:br>
              <a:rPr lang="en-GB" sz="1200" dirty="0"/>
            </a:br>
            <a:br>
              <a:rPr lang="en-GB" sz="1200" dirty="0"/>
            </a:br>
            <a:br>
              <a:rPr lang="en-GB" sz="1200" dirty="0"/>
            </a:br>
            <a:r>
              <a:rPr lang="en-GB" sz="1200" dirty="0"/>
              <a:t>A small representative group of UK workboat operators together with a team from the MCA provided the original input and development of the Workboat Code, though mandatory application of the Code would not follow for a few more years…</a:t>
            </a:r>
            <a:br>
              <a:rPr lang="en-GB" sz="1200" dirty="0"/>
            </a:br>
            <a:br>
              <a:rPr lang="en-GB" sz="1200" dirty="0"/>
            </a:br>
            <a:r>
              <a:rPr lang="en-GB" sz="1200" dirty="0"/>
              <a:t>This small representative group of UK workboat operators became what we now know as the Workboat Association – </a:t>
            </a:r>
            <a:r>
              <a:rPr lang="en-GB" sz="1200" dirty="0">
                <a:solidFill>
                  <a:srgbClr val="0070C0"/>
                </a:solidFill>
                <a:hlinkClick r:id="rId2">
                  <a:extLst>
                    <a:ext uri="{A12FA001-AC4F-418D-AE19-62706E023703}">
                      <ahyp:hlinkClr xmlns:ahyp="http://schemas.microsoft.com/office/drawing/2018/hyperlinkcolor" val="tx"/>
                    </a:ext>
                  </a:extLst>
                </a:hlinkClick>
              </a:rPr>
              <a:t>more information on this story can be found here</a:t>
            </a:r>
            <a:br>
              <a:rPr lang="en-GB" sz="1200" dirty="0"/>
            </a:br>
            <a:br>
              <a:rPr lang="en-GB" sz="1200" dirty="0"/>
            </a:br>
            <a:br>
              <a:rPr lang="en-GB" sz="1200" dirty="0"/>
            </a:br>
            <a:r>
              <a:rPr lang="en-GB" sz="1200" dirty="0"/>
              <a:t>After the Workboat [</a:t>
            </a:r>
            <a:r>
              <a:rPr lang="en-GB" sz="1200" dirty="0">
                <a:solidFill>
                  <a:schemeClr val="accent4"/>
                </a:solidFill>
              </a:rPr>
              <a:t>Brown</a:t>
            </a:r>
            <a:r>
              <a:rPr lang="en-GB" sz="1200" dirty="0"/>
              <a:t>] Code had been applied voluntarily to a proportion of the registered fleet with successful results, the Code was made mandatory compliance in 1998.</a:t>
            </a:r>
            <a:br>
              <a:rPr lang="en-GB" sz="1200" dirty="0"/>
            </a:br>
            <a:endParaRPr lang="en-NL" sz="1200" dirty="0"/>
          </a:p>
        </p:txBody>
      </p:sp>
      <p:cxnSp>
        <p:nvCxnSpPr>
          <p:cNvPr id="3" name="Straight Connector 2">
            <a:extLst>
              <a:ext uri="{FF2B5EF4-FFF2-40B4-BE49-F238E27FC236}">
                <a16:creationId xmlns:a16="http://schemas.microsoft.com/office/drawing/2014/main" id="{ADB03AA9-4FE7-469C-B403-3EF93DC43656}"/>
              </a:ext>
            </a:extLst>
          </p:cNvPr>
          <p:cNvCxnSpPr>
            <a:cxnSpLocks/>
          </p:cNvCxnSpPr>
          <p:nvPr/>
        </p:nvCxnSpPr>
        <p:spPr>
          <a:xfrm>
            <a:off x="1128305" y="6495756"/>
            <a:ext cx="5105266"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A48A4188-2666-4C05-AD36-1D49FEDFB7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951" y="5837316"/>
            <a:ext cx="873354" cy="76603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0E3C80CC-4769-490F-8832-D6C5FA4F30B6}"/>
              </a:ext>
            </a:extLst>
          </p:cNvPr>
          <p:cNvCxnSpPr>
            <a:cxnSpLocks/>
          </p:cNvCxnSpPr>
          <p:nvPr/>
        </p:nvCxnSpPr>
        <p:spPr>
          <a:xfrm flipV="1">
            <a:off x="6661617" y="-78377"/>
            <a:ext cx="0" cy="6936377"/>
          </a:xfrm>
          <a:prstGeom prst="line">
            <a:avLst/>
          </a:prstGeom>
          <a:ln w="76200"/>
        </p:spPr>
        <p:style>
          <a:lnRef idx="3">
            <a:schemeClr val="accent3"/>
          </a:lnRef>
          <a:fillRef idx="0">
            <a:schemeClr val="accent3"/>
          </a:fillRef>
          <a:effectRef idx="2">
            <a:schemeClr val="accent3"/>
          </a:effectRef>
          <a:fontRef idx="minor">
            <a:schemeClr val="tx1"/>
          </a:fontRef>
        </p:style>
      </p:cxnSp>
      <p:pic>
        <p:nvPicPr>
          <p:cNvPr id="6" name="Picture 5">
            <a:extLst>
              <a:ext uri="{FF2B5EF4-FFF2-40B4-BE49-F238E27FC236}">
                <a16:creationId xmlns:a16="http://schemas.microsoft.com/office/drawing/2014/main" id="{DD9D702E-661B-41F2-86EF-D46197E9B80E}"/>
              </a:ext>
            </a:extLst>
          </p:cNvPr>
          <p:cNvPicPr>
            <a:picLocks noChangeAspect="1"/>
          </p:cNvPicPr>
          <p:nvPr/>
        </p:nvPicPr>
        <p:blipFill rotWithShape="1">
          <a:blip r:embed="rId4"/>
          <a:srcRect l="10772" r="31250"/>
          <a:stretch/>
        </p:blipFill>
        <p:spPr>
          <a:xfrm>
            <a:off x="6705599" y="0"/>
            <a:ext cx="5529944" cy="6858000"/>
          </a:xfrm>
          <a:prstGeom prst="rect">
            <a:avLst/>
          </a:prstGeom>
        </p:spPr>
      </p:pic>
    </p:spTree>
    <p:extLst>
      <p:ext uri="{BB962C8B-B14F-4D97-AF65-F5344CB8AC3E}">
        <p14:creationId xmlns:p14="http://schemas.microsoft.com/office/powerpoint/2010/main" val="421787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94D4-9AEB-49CB-96CD-0306B8A660D6}"/>
              </a:ext>
            </a:extLst>
          </p:cNvPr>
          <p:cNvSpPr>
            <a:spLocks noGrp="1"/>
          </p:cNvSpPr>
          <p:nvPr>
            <p:ph type="ctrTitle"/>
          </p:nvPr>
        </p:nvSpPr>
        <p:spPr>
          <a:xfrm>
            <a:off x="746276" y="2283831"/>
            <a:ext cx="5105265" cy="2290338"/>
          </a:xfrm>
        </p:spPr>
        <p:txBody>
          <a:bodyPr>
            <a:noAutofit/>
          </a:bodyPr>
          <a:lstStyle/>
          <a:p>
            <a:pPr>
              <a:tabLst>
                <a:tab pos="8967788" algn="l"/>
              </a:tabLst>
            </a:pPr>
            <a:r>
              <a:rPr lang="en-GB" sz="1200" dirty="0"/>
              <a:t>In </a:t>
            </a:r>
            <a:r>
              <a:rPr lang="en-GB" sz="1200" b="1" dirty="0"/>
              <a:t>2004</a:t>
            </a:r>
            <a:r>
              <a:rPr lang="en-GB" sz="1200" dirty="0"/>
              <a:t> under the Brown Code a new Marine Guidance Notice (MGN 280) was created. </a:t>
            </a:r>
            <a:br>
              <a:rPr lang="en-GB" sz="1200" dirty="0"/>
            </a:br>
            <a:br>
              <a:rPr lang="en-GB" sz="1200" dirty="0"/>
            </a:br>
            <a:br>
              <a:rPr lang="en-GB" sz="1200" dirty="0"/>
            </a:br>
            <a:r>
              <a:rPr lang="en-GB" sz="1200" dirty="0"/>
              <a:t>MGN 280 was a sub-chapter of the Brown Code, it did not have its own legal footing (Statutory Instrument – SI), therefore it was not independently known as the Workboat Code.</a:t>
            </a:r>
            <a:br>
              <a:rPr lang="en-GB" sz="1200" dirty="0"/>
            </a:br>
            <a:br>
              <a:rPr lang="en-GB" sz="1200" dirty="0"/>
            </a:br>
            <a:br>
              <a:rPr lang="en-GB" sz="1200" dirty="0"/>
            </a:br>
            <a:r>
              <a:rPr lang="en-GB" sz="1200" dirty="0"/>
              <a:t>The reason for its development was to close-out and give guidance to some of the concerns and operational challenges faced by conforming to the original Brown Code that had been experienced since its creation.</a:t>
            </a:r>
            <a:br>
              <a:rPr lang="en-GB" sz="1200" dirty="0"/>
            </a:br>
            <a:br>
              <a:rPr lang="en-GB" sz="1200" dirty="0"/>
            </a:br>
            <a:br>
              <a:rPr lang="en-GB" sz="1200" dirty="0"/>
            </a:br>
            <a:r>
              <a:rPr lang="en-GB" sz="1200" dirty="0"/>
              <a:t>Due to this, it has been known that some Recognised Organisations able to Survey on behalf of the MCA (ROs) and Class Societies (CAs) remained surveying to the original Brown Code rather than the latter MGN 280 guidance.</a:t>
            </a:r>
            <a:endParaRPr lang="en-NL" sz="1200" dirty="0"/>
          </a:p>
        </p:txBody>
      </p:sp>
      <p:cxnSp>
        <p:nvCxnSpPr>
          <p:cNvPr id="3" name="Straight Connector 2">
            <a:extLst>
              <a:ext uri="{FF2B5EF4-FFF2-40B4-BE49-F238E27FC236}">
                <a16:creationId xmlns:a16="http://schemas.microsoft.com/office/drawing/2014/main" id="{ADB03AA9-4FE7-469C-B403-3EF93DC43656}"/>
              </a:ext>
            </a:extLst>
          </p:cNvPr>
          <p:cNvCxnSpPr>
            <a:cxnSpLocks/>
          </p:cNvCxnSpPr>
          <p:nvPr/>
        </p:nvCxnSpPr>
        <p:spPr>
          <a:xfrm>
            <a:off x="1128305" y="6495756"/>
            <a:ext cx="5105266"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A48A4188-2666-4C05-AD36-1D49FEDFB7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951" y="5837316"/>
            <a:ext cx="873354" cy="76603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0E3C80CC-4769-490F-8832-D6C5FA4F30B6}"/>
              </a:ext>
            </a:extLst>
          </p:cNvPr>
          <p:cNvCxnSpPr>
            <a:cxnSpLocks/>
          </p:cNvCxnSpPr>
          <p:nvPr/>
        </p:nvCxnSpPr>
        <p:spPr>
          <a:xfrm flipV="1">
            <a:off x="6661617" y="-78377"/>
            <a:ext cx="0" cy="6936377"/>
          </a:xfrm>
          <a:prstGeom prst="line">
            <a:avLst/>
          </a:prstGeom>
          <a:ln w="76200"/>
        </p:spPr>
        <p:style>
          <a:lnRef idx="3">
            <a:schemeClr val="accent3"/>
          </a:lnRef>
          <a:fillRef idx="0">
            <a:schemeClr val="accent3"/>
          </a:fillRef>
          <a:effectRef idx="2">
            <a:schemeClr val="accent3"/>
          </a:effectRef>
          <a:fontRef idx="minor">
            <a:schemeClr val="tx1"/>
          </a:fontRef>
        </p:style>
      </p:cxnSp>
      <p:pic>
        <p:nvPicPr>
          <p:cNvPr id="7" name="Picture 6" descr="A picture containing person, indoor, man, food&#10;&#10;Description automatically generated">
            <a:extLst>
              <a:ext uri="{FF2B5EF4-FFF2-40B4-BE49-F238E27FC236}">
                <a16:creationId xmlns:a16="http://schemas.microsoft.com/office/drawing/2014/main" id="{E3AD767C-2E46-4ABE-B200-60CA3C32A808}"/>
              </a:ext>
            </a:extLst>
          </p:cNvPr>
          <p:cNvPicPr>
            <a:picLocks noChangeAspect="1"/>
          </p:cNvPicPr>
          <p:nvPr/>
        </p:nvPicPr>
        <p:blipFill rotWithShape="1">
          <a:blip r:embed="rId3">
            <a:extLst>
              <a:ext uri="{28A0092B-C50C-407E-A947-70E740481C1C}">
                <a14:useLocalDpi xmlns:a14="http://schemas.microsoft.com/office/drawing/2010/main" val="0"/>
              </a:ext>
            </a:extLst>
          </a:blip>
          <a:srcRect l="27278" r="19408"/>
          <a:stretch/>
        </p:blipFill>
        <p:spPr>
          <a:xfrm>
            <a:off x="6707477" y="0"/>
            <a:ext cx="5484523" cy="6858000"/>
          </a:xfrm>
          <a:prstGeom prst="rect">
            <a:avLst/>
          </a:prstGeom>
        </p:spPr>
      </p:pic>
    </p:spTree>
    <p:extLst>
      <p:ext uri="{BB962C8B-B14F-4D97-AF65-F5344CB8AC3E}">
        <p14:creationId xmlns:p14="http://schemas.microsoft.com/office/powerpoint/2010/main" val="2467527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D6CB837-D710-44C8-886C-41B117F87BAB}"/>
              </a:ext>
            </a:extLst>
          </p:cNvPr>
          <p:cNvCxnSpPr/>
          <p:nvPr/>
        </p:nvCxnSpPr>
        <p:spPr>
          <a:xfrm>
            <a:off x="1222310" y="6542409"/>
            <a:ext cx="9817225"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78B9480B-AB23-42BE-94C9-DF95E86358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39535" y="5891089"/>
            <a:ext cx="873354" cy="76603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 4">
            <a:extLst>
              <a:ext uri="{FF2B5EF4-FFF2-40B4-BE49-F238E27FC236}">
                <a16:creationId xmlns:a16="http://schemas.microsoft.com/office/drawing/2014/main" id="{5BE2EEA1-C7E1-4AB5-BB3A-153CD04B89F1}"/>
              </a:ext>
            </a:extLst>
          </p:cNvPr>
          <p:cNvGraphicFramePr/>
          <p:nvPr>
            <p:extLst>
              <p:ext uri="{D42A27DB-BD31-4B8C-83A1-F6EECF244321}">
                <p14:modId xmlns:p14="http://schemas.microsoft.com/office/powerpoint/2010/main" val="1401541966"/>
              </p:ext>
            </p:extLst>
          </p:nvPr>
        </p:nvGraphicFramePr>
        <p:xfrm>
          <a:off x="2032000" y="788181"/>
          <a:ext cx="8128000" cy="13921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a:extLst>
              <a:ext uri="{FF2B5EF4-FFF2-40B4-BE49-F238E27FC236}">
                <a16:creationId xmlns:a16="http://schemas.microsoft.com/office/drawing/2014/main" id="{8D67326F-1A35-4012-9A64-8F4403ECB657}"/>
              </a:ext>
            </a:extLst>
          </p:cNvPr>
          <p:cNvSpPr>
            <a:spLocks noGrp="1"/>
          </p:cNvSpPr>
          <p:nvPr>
            <p:ph type="ctrTitle"/>
          </p:nvPr>
        </p:nvSpPr>
        <p:spPr>
          <a:xfrm>
            <a:off x="1524000" y="1122363"/>
            <a:ext cx="9144000" cy="845772"/>
          </a:xfrm>
        </p:spPr>
        <p:txBody>
          <a:bodyPr>
            <a:normAutofit fontScale="90000"/>
          </a:bodyPr>
          <a:lstStyle/>
          <a:p>
            <a:r>
              <a:rPr lang="en-GB" dirty="0"/>
              <a:t> </a:t>
            </a:r>
            <a:endParaRPr lang="en-NL" dirty="0"/>
          </a:p>
        </p:txBody>
      </p:sp>
      <p:sp>
        <p:nvSpPr>
          <p:cNvPr id="8" name="Rectangle 7">
            <a:extLst>
              <a:ext uri="{FF2B5EF4-FFF2-40B4-BE49-F238E27FC236}">
                <a16:creationId xmlns:a16="http://schemas.microsoft.com/office/drawing/2014/main" id="{B6288960-E810-43A6-B94E-A05537A04CC0}"/>
              </a:ext>
            </a:extLst>
          </p:cNvPr>
          <p:cNvSpPr/>
          <p:nvPr/>
        </p:nvSpPr>
        <p:spPr>
          <a:xfrm rot="18645233">
            <a:off x="-191562" y="3008750"/>
            <a:ext cx="3553729" cy="461665"/>
          </a:xfrm>
          <a:prstGeom prst="rect">
            <a:avLst/>
          </a:prstGeom>
          <a:noFill/>
        </p:spPr>
        <p:txBody>
          <a:bodyPr wrap="none" lIns="91440" tIns="45720" rIns="91440" bIns="45720">
            <a:spAutoFit/>
          </a:bodyPr>
          <a:lstStyle/>
          <a:p>
            <a:pPr algn="ctr"/>
            <a:r>
              <a:rPr lang="en-US" sz="2400" b="0" cap="none" spc="0" dirty="0">
                <a:ln w="0"/>
                <a:effectLst>
                  <a:outerShdw blurRad="38100" dist="25400" dir="5400000" algn="ctr" rotWithShape="0">
                    <a:srgbClr val="6E747A">
                      <a:alpha val="43000"/>
                    </a:srgbClr>
                  </a:outerShdw>
                </a:effectLst>
              </a:rPr>
              <a:t>Brown Code conception  -&gt;</a:t>
            </a:r>
          </a:p>
        </p:txBody>
      </p:sp>
      <p:sp>
        <p:nvSpPr>
          <p:cNvPr id="9" name="Rectangle 8">
            <a:extLst>
              <a:ext uri="{FF2B5EF4-FFF2-40B4-BE49-F238E27FC236}">
                <a16:creationId xmlns:a16="http://schemas.microsoft.com/office/drawing/2014/main" id="{56146556-1120-4051-B3F6-60EE7BC6CDF3}"/>
              </a:ext>
            </a:extLst>
          </p:cNvPr>
          <p:cNvSpPr/>
          <p:nvPr/>
        </p:nvSpPr>
        <p:spPr>
          <a:xfrm rot="18645233">
            <a:off x="210910" y="3445745"/>
            <a:ext cx="4725653" cy="461665"/>
          </a:xfrm>
          <a:prstGeom prst="rect">
            <a:avLst/>
          </a:prstGeom>
          <a:noFill/>
        </p:spPr>
        <p:txBody>
          <a:bodyPr wrap="none" lIns="91440" tIns="45720" rIns="91440" bIns="45720">
            <a:spAutoFit/>
          </a:bodyPr>
          <a:lstStyle/>
          <a:p>
            <a:pPr algn="ctr"/>
            <a:r>
              <a:rPr lang="en-US" sz="2400" dirty="0">
                <a:ln w="0"/>
                <a:effectLst>
                  <a:outerShdw blurRad="38100" dist="25400" dir="5400000" algn="ctr" rotWithShape="0">
                    <a:srgbClr val="6E747A">
                      <a:alpha val="43000"/>
                    </a:srgbClr>
                  </a:outerShdw>
                </a:effectLst>
              </a:rPr>
              <a:t>Brown Code becomes mandatory  -&gt;</a:t>
            </a:r>
            <a:endParaRPr lang="en-US" sz="2400" b="0" cap="none" spc="0" dirty="0">
              <a:ln w="0"/>
              <a:effectLst>
                <a:outerShdw blurRad="38100" dist="25400" dir="5400000" algn="ctr" rotWithShape="0">
                  <a:srgbClr val="6E747A">
                    <a:alpha val="43000"/>
                  </a:srgbClr>
                </a:outerShdw>
              </a:effectLst>
            </a:endParaRPr>
          </a:p>
        </p:txBody>
      </p:sp>
      <p:sp>
        <p:nvSpPr>
          <p:cNvPr id="11" name="Rectangle 10">
            <a:extLst>
              <a:ext uri="{FF2B5EF4-FFF2-40B4-BE49-F238E27FC236}">
                <a16:creationId xmlns:a16="http://schemas.microsoft.com/office/drawing/2014/main" id="{A0AD77BA-CCA8-44C7-A79D-FA6FACE9367B}"/>
              </a:ext>
            </a:extLst>
          </p:cNvPr>
          <p:cNvSpPr/>
          <p:nvPr/>
        </p:nvSpPr>
        <p:spPr>
          <a:xfrm rot="18645233">
            <a:off x="3976674" y="2350935"/>
            <a:ext cx="1693092" cy="461665"/>
          </a:xfrm>
          <a:prstGeom prst="rect">
            <a:avLst/>
          </a:prstGeom>
          <a:noFill/>
        </p:spPr>
        <p:txBody>
          <a:bodyPr wrap="none" lIns="91440" tIns="45720" rIns="91440" bIns="45720">
            <a:spAutoFit/>
          </a:bodyPr>
          <a:lstStyle/>
          <a:p>
            <a:pPr algn="ctr"/>
            <a:r>
              <a:rPr lang="en-US" sz="2400" dirty="0">
                <a:ln w="0"/>
                <a:effectLst>
                  <a:outerShdw blurRad="38100" dist="25400" dir="5400000" algn="ctr" rotWithShape="0">
                    <a:srgbClr val="6E747A">
                      <a:alpha val="43000"/>
                    </a:srgbClr>
                  </a:outerShdw>
                </a:effectLst>
              </a:rPr>
              <a:t>MGN 280 -&gt;</a:t>
            </a:r>
            <a:endParaRPr lang="en-US" sz="2400" b="0" cap="none" spc="0" dirty="0">
              <a:ln w="0"/>
              <a:effectLst>
                <a:outerShdw blurRad="38100" dist="25400" dir="5400000" algn="ctr" rotWithShape="0">
                  <a:srgbClr val="6E747A">
                    <a:alpha val="43000"/>
                  </a:srgbClr>
                </a:outerShdw>
              </a:effectLst>
            </a:endParaRPr>
          </a:p>
        </p:txBody>
      </p:sp>
      <p:sp>
        <p:nvSpPr>
          <p:cNvPr id="12" name="Rectangle 11">
            <a:extLst>
              <a:ext uri="{FF2B5EF4-FFF2-40B4-BE49-F238E27FC236}">
                <a16:creationId xmlns:a16="http://schemas.microsoft.com/office/drawing/2014/main" id="{31EE6FC4-F1BD-4658-AE90-4A98605611E3}"/>
              </a:ext>
            </a:extLst>
          </p:cNvPr>
          <p:cNvSpPr/>
          <p:nvPr/>
        </p:nvSpPr>
        <p:spPr>
          <a:xfrm>
            <a:off x="5947954" y="1122363"/>
            <a:ext cx="2638697" cy="7412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Rectangle 12">
            <a:extLst>
              <a:ext uri="{FF2B5EF4-FFF2-40B4-BE49-F238E27FC236}">
                <a16:creationId xmlns:a16="http://schemas.microsoft.com/office/drawing/2014/main" id="{5BDA6F4D-2B98-46B9-8E20-1B2E7836AC85}"/>
              </a:ext>
            </a:extLst>
          </p:cNvPr>
          <p:cNvSpPr/>
          <p:nvPr/>
        </p:nvSpPr>
        <p:spPr>
          <a:xfrm>
            <a:off x="8586652" y="1122363"/>
            <a:ext cx="1341120" cy="6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742299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94D4-9AEB-49CB-96CD-0306B8A660D6}"/>
              </a:ext>
            </a:extLst>
          </p:cNvPr>
          <p:cNvSpPr>
            <a:spLocks noGrp="1"/>
          </p:cNvSpPr>
          <p:nvPr>
            <p:ph type="ctrTitle"/>
          </p:nvPr>
        </p:nvSpPr>
        <p:spPr>
          <a:xfrm>
            <a:off x="691628" y="3114045"/>
            <a:ext cx="5105265" cy="2290338"/>
          </a:xfrm>
        </p:spPr>
        <p:txBody>
          <a:bodyPr>
            <a:noAutofit/>
          </a:bodyPr>
          <a:lstStyle/>
          <a:p>
            <a:pPr>
              <a:tabLst>
                <a:tab pos="8967788" algn="l"/>
              </a:tabLst>
            </a:pPr>
            <a:r>
              <a:rPr lang="en-GB" sz="1200" dirty="0"/>
              <a:t>Popular industry demand to review the Workboat Code and bring it in-line with current trends and vessel designs, industry best practice and operational [market] requirements instigated the re-formation of the industry representatives this time including the wider stakeholders actively working with the Code to work towards a Workboat Code 2.</a:t>
            </a:r>
            <a:br>
              <a:rPr lang="en-GB" sz="1200" dirty="0"/>
            </a:br>
            <a:br>
              <a:rPr lang="en-GB" sz="1200" dirty="0"/>
            </a:br>
            <a:br>
              <a:rPr lang="en-GB" sz="1200" dirty="0"/>
            </a:br>
            <a:r>
              <a:rPr lang="en-GB" sz="1200" dirty="0"/>
              <a:t>Challenges faced in getting the Workboat Code 2 to finalisation caused significant delays in its completion, in 2014 the MCA agreed that without its own legal backing (SI) the industry could start voluntarily applying the current version of the Workboat Code 2 draft – this draft was concluded and named;</a:t>
            </a:r>
            <a:br>
              <a:rPr lang="en-GB" sz="1200" dirty="0"/>
            </a:br>
            <a:br>
              <a:rPr lang="en-GB" sz="1200" dirty="0"/>
            </a:br>
            <a:r>
              <a:rPr lang="en-GB" sz="1200" i="1" dirty="0"/>
              <a:t>the “Workboat Code: Industry Work Group Technical Standard 2014” (IWGTS)</a:t>
            </a:r>
            <a:br>
              <a:rPr lang="en-GB" sz="1200" i="1" dirty="0"/>
            </a:br>
            <a:br>
              <a:rPr lang="en-GB" sz="1200" i="1" dirty="0"/>
            </a:br>
            <a:br>
              <a:rPr lang="en-GB" sz="1200" i="1" dirty="0"/>
            </a:br>
            <a:br>
              <a:rPr lang="en-GB" sz="1200" i="1" dirty="0"/>
            </a:br>
            <a:r>
              <a:rPr lang="en-GB" sz="1200" dirty="0"/>
              <a:t>Between the years of 2014 - 2019 Workboats could be voluntarily surveyed and operating to the IWGTS, </a:t>
            </a:r>
            <a:r>
              <a:rPr lang="en-GB" sz="1200" i="1" dirty="0"/>
              <a:t>though </a:t>
            </a:r>
            <a:r>
              <a:rPr lang="en-GB" sz="1200" dirty="0"/>
              <a:t>all vessels built to this voluntary code must within one full survey cycle after the completion of Workboat Code 2 meet the requirements of the new code </a:t>
            </a:r>
            <a:r>
              <a:rPr lang="en-GB" sz="1200" i="1" dirty="0"/>
              <a:t>(including Crew).</a:t>
            </a:r>
            <a:br>
              <a:rPr lang="en-GB" sz="1200" i="1" dirty="0"/>
            </a:br>
            <a:br>
              <a:rPr lang="en-GB" sz="1200" i="1" dirty="0"/>
            </a:br>
            <a:br>
              <a:rPr lang="en-GB" sz="1200" i="1" dirty="0"/>
            </a:br>
            <a:br>
              <a:rPr lang="en-GB" sz="1200" i="1" dirty="0"/>
            </a:br>
            <a:r>
              <a:rPr lang="en-GB" sz="1200" dirty="0"/>
              <a:t>The Workboat Code 2 was formally introduced on Jan 1</a:t>
            </a:r>
            <a:r>
              <a:rPr lang="en-GB" sz="1200" baseline="30000" dirty="0"/>
              <a:t>st</a:t>
            </a:r>
            <a:r>
              <a:rPr lang="en-GB" sz="1200" dirty="0"/>
              <a:t> 2019, all vessels built following this date must comply.</a:t>
            </a:r>
            <a:endParaRPr lang="en-NL" sz="1200" dirty="0"/>
          </a:p>
        </p:txBody>
      </p:sp>
      <p:cxnSp>
        <p:nvCxnSpPr>
          <p:cNvPr id="3" name="Straight Connector 2">
            <a:extLst>
              <a:ext uri="{FF2B5EF4-FFF2-40B4-BE49-F238E27FC236}">
                <a16:creationId xmlns:a16="http://schemas.microsoft.com/office/drawing/2014/main" id="{ADB03AA9-4FE7-469C-B403-3EF93DC43656}"/>
              </a:ext>
            </a:extLst>
          </p:cNvPr>
          <p:cNvCxnSpPr>
            <a:cxnSpLocks/>
          </p:cNvCxnSpPr>
          <p:nvPr/>
        </p:nvCxnSpPr>
        <p:spPr>
          <a:xfrm>
            <a:off x="1128305" y="6495756"/>
            <a:ext cx="5105266"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A48A4188-2666-4C05-AD36-1D49FEDFB7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951" y="5837316"/>
            <a:ext cx="873354" cy="76603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0E3C80CC-4769-490F-8832-D6C5FA4F30B6}"/>
              </a:ext>
            </a:extLst>
          </p:cNvPr>
          <p:cNvCxnSpPr>
            <a:cxnSpLocks/>
          </p:cNvCxnSpPr>
          <p:nvPr/>
        </p:nvCxnSpPr>
        <p:spPr>
          <a:xfrm flipV="1">
            <a:off x="6661617" y="-78377"/>
            <a:ext cx="0" cy="6936377"/>
          </a:xfrm>
          <a:prstGeom prst="line">
            <a:avLst/>
          </a:prstGeom>
          <a:ln w="76200"/>
        </p:spPr>
        <p:style>
          <a:lnRef idx="3">
            <a:schemeClr val="accent3"/>
          </a:lnRef>
          <a:fillRef idx="0">
            <a:schemeClr val="accent3"/>
          </a:fillRef>
          <a:effectRef idx="2">
            <a:schemeClr val="accent3"/>
          </a:effectRef>
          <a:fontRef idx="minor">
            <a:schemeClr val="tx1"/>
          </a:fontRef>
        </p:style>
      </p:cxnSp>
      <p:pic>
        <p:nvPicPr>
          <p:cNvPr id="6" name="Picture 5" descr="A group of people standing in a room&#10;&#10;Description automatically generated">
            <a:extLst>
              <a:ext uri="{FF2B5EF4-FFF2-40B4-BE49-F238E27FC236}">
                <a16:creationId xmlns:a16="http://schemas.microsoft.com/office/drawing/2014/main" id="{78F43B99-0012-4439-981E-6DEFE3A72424}"/>
              </a:ext>
            </a:extLst>
          </p:cNvPr>
          <p:cNvPicPr>
            <a:picLocks noChangeAspect="1"/>
          </p:cNvPicPr>
          <p:nvPr/>
        </p:nvPicPr>
        <p:blipFill rotWithShape="1">
          <a:blip r:embed="rId3">
            <a:extLst>
              <a:ext uri="{28A0092B-C50C-407E-A947-70E740481C1C}">
                <a14:useLocalDpi xmlns:a14="http://schemas.microsoft.com/office/drawing/2010/main" val="0"/>
              </a:ext>
            </a:extLst>
          </a:blip>
          <a:srcRect l="15735" r="23810"/>
          <a:stretch/>
        </p:blipFill>
        <p:spPr>
          <a:xfrm>
            <a:off x="6707479" y="0"/>
            <a:ext cx="5528066" cy="6858000"/>
          </a:xfrm>
          <a:prstGeom prst="rect">
            <a:avLst/>
          </a:prstGeom>
        </p:spPr>
      </p:pic>
    </p:spTree>
    <p:extLst>
      <p:ext uri="{BB962C8B-B14F-4D97-AF65-F5344CB8AC3E}">
        <p14:creationId xmlns:p14="http://schemas.microsoft.com/office/powerpoint/2010/main" val="3538780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D6CB837-D710-44C8-886C-41B117F87BAB}"/>
              </a:ext>
            </a:extLst>
          </p:cNvPr>
          <p:cNvCxnSpPr/>
          <p:nvPr/>
        </p:nvCxnSpPr>
        <p:spPr>
          <a:xfrm>
            <a:off x="1222310" y="6542409"/>
            <a:ext cx="9817225"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78B9480B-AB23-42BE-94C9-DF95E86358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39535" y="5891089"/>
            <a:ext cx="873354" cy="76603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 4">
            <a:extLst>
              <a:ext uri="{FF2B5EF4-FFF2-40B4-BE49-F238E27FC236}">
                <a16:creationId xmlns:a16="http://schemas.microsoft.com/office/drawing/2014/main" id="{5BE2EEA1-C7E1-4AB5-BB3A-153CD04B89F1}"/>
              </a:ext>
            </a:extLst>
          </p:cNvPr>
          <p:cNvGraphicFramePr/>
          <p:nvPr/>
        </p:nvGraphicFramePr>
        <p:xfrm>
          <a:off x="2032000" y="788181"/>
          <a:ext cx="8128000" cy="13921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a:extLst>
              <a:ext uri="{FF2B5EF4-FFF2-40B4-BE49-F238E27FC236}">
                <a16:creationId xmlns:a16="http://schemas.microsoft.com/office/drawing/2014/main" id="{8D67326F-1A35-4012-9A64-8F4403ECB657}"/>
              </a:ext>
            </a:extLst>
          </p:cNvPr>
          <p:cNvSpPr>
            <a:spLocks noGrp="1"/>
          </p:cNvSpPr>
          <p:nvPr>
            <p:ph type="ctrTitle"/>
          </p:nvPr>
        </p:nvSpPr>
        <p:spPr>
          <a:xfrm>
            <a:off x="1524000" y="1122363"/>
            <a:ext cx="9144000" cy="845772"/>
          </a:xfrm>
        </p:spPr>
        <p:txBody>
          <a:bodyPr>
            <a:normAutofit fontScale="90000"/>
          </a:bodyPr>
          <a:lstStyle/>
          <a:p>
            <a:r>
              <a:rPr lang="en-GB" dirty="0"/>
              <a:t> </a:t>
            </a:r>
            <a:endParaRPr lang="en-NL" dirty="0"/>
          </a:p>
        </p:txBody>
      </p:sp>
      <p:sp>
        <p:nvSpPr>
          <p:cNvPr id="8" name="Rectangle 7">
            <a:extLst>
              <a:ext uri="{FF2B5EF4-FFF2-40B4-BE49-F238E27FC236}">
                <a16:creationId xmlns:a16="http://schemas.microsoft.com/office/drawing/2014/main" id="{B6288960-E810-43A6-B94E-A05537A04CC0}"/>
              </a:ext>
            </a:extLst>
          </p:cNvPr>
          <p:cNvSpPr/>
          <p:nvPr/>
        </p:nvSpPr>
        <p:spPr>
          <a:xfrm rot="18645233">
            <a:off x="-191562" y="3008750"/>
            <a:ext cx="3553729" cy="461665"/>
          </a:xfrm>
          <a:prstGeom prst="rect">
            <a:avLst/>
          </a:prstGeom>
          <a:noFill/>
        </p:spPr>
        <p:txBody>
          <a:bodyPr wrap="none" lIns="91440" tIns="45720" rIns="91440" bIns="45720">
            <a:spAutoFit/>
          </a:bodyPr>
          <a:lstStyle/>
          <a:p>
            <a:pPr algn="ctr"/>
            <a:r>
              <a:rPr lang="en-US" sz="2400" b="0" cap="none" spc="0" dirty="0">
                <a:ln w="0"/>
                <a:effectLst>
                  <a:outerShdw blurRad="38100" dist="25400" dir="5400000" algn="ctr" rotWithShape="0">
                    <a:srgbClr val="6E747A">
                      <a:alpha val="43000"/>
                    </a:srgbClr>
                  </a:outerShdw>
                </a:effectLst>
              </a:rPr>
              <a:t>Brown Code conception  -&gt;</a:t>
            </a:r>
          </a:p>
        </p:txBody>
      </p:sp>
      <p:sp>
        <p:nvSpPr>
          <p:cNvPr id="9" name="Rectangle 8">
            <a:extLst>
              <a:ext uri="{FF2B5EF4-FFF2-40B4-BE49-F238E27FC236}">
                <a16:creationId xmlns:a16="http://schemas.microsoft.com/office/drawing/2014/main" id="{56146556-1120-4051-B3F6-60EE7BC6CDF3}"/>
              </a:ext>
            </a:extLst>
          </p:cNvPr>
          <p:cNvSpPr/>
          <p:nvPr/>
        </p:nvSpPr>
        <p:spPr>
          <a:xfrm rot="18645233">
            <a:off x="210910" y="3445745"/>
            <a:ext cx="4725653" cy="461665"/>
          </a:xfrm>
          <a:prstGeom prst="rect">
            <a:avLst/>
          </a:prstGeom>
          <a:noFill/>
        </p:spPr>
        <p:txBody>
          <a:bodyPr wrap="none" lIns="91440" tIns="45720" rIns="91440" bIns="45720">
            <a:spAutoFit/>
          </a:bodyPr>
          <a:lstStyle/>
          <a:p>
            <a:pPr algn="ctr"/>
            <a:r>
              <a:rPr lang="en-US" sz="2400" dirty="0">
                <a:ln w="0"/>
                <a:effectLst>
                  <a:outerShdw blurRad="38100" dist="25400" dir="5400000" algn="ctr" rotWithShape="0">
                    <a:srgbClr val="6E747A">
                      <a:alpha val="43000"/>
                    </a:srgbClr>
                  </a:outerShdw>
                </a:effectLst>
              </a:rPr>
              <a:t>Brown Code becomes mandatory  -&gt;</a:t>
            </a:r>
            <a:endParaRPr lang="en-US" sz="2400" b="0" cap="none" spc="0" dirty="0">
              <a:ln w="0"/>
              <a:effectLst>
                <a:outerShdw blurRad="38100" dist="25400" dir="5400000" algn="ctr" rotWithShape="0">
                  <a:srgbClr val="6E747A">
                    <a:alpha val="43000"/>
                  </a:srgbClr>
                </a:outerShdw>
              </a:effectLst>
            </a:endParaRPr>
          </a:p>
        </p:txBody>
      </p:sp>
      <p:sp>
        <p:nvSpPr>
          <p:cNvPr id="11" name="Rectangle 10">
            <a:extLst>
              <a:ext uri="{FF2B5EF4-FFF2-40B4-BE49-F238E27FC236}">
                <a16:creationId xmlns:a16="http://schemas.microsoft.com/office/drawing/2014/main" id="{A0AD77BA-CCA8-44C7-A79D-FA6FACE9367B}"/>
              </a:ext>
            </a:extLst>
          </p:cNvPr>
          <p:cNvSpPr/>
          <p:nvPr/>
        </p:nvSpPr>
        <p:spPr>
          <a:xfrm rot="18645233">
            <a:off x="3976674" y="2350935"/>
            <a:ext cx="1693092" cy="461665"/>
          </a:xfrm>
          <a:prstGeom prst="rect">
            <a:avLst/>
          </a:prstGeom>
          <a:noFill/>
        </p:spPr>
        <p:txBody>
          <a:bodyPr wrap="none" lIns="91440" tIns="45720" rIns="91440" bIns="45720">
            <a:spAutoFit/>
          </a:bodyPr>
          <a:lstStyle/>
          <a:p>
            <a:pPr algn="ctr"/>
            <a:r>
              <a:rPr lang="en-US" sz="2400" dirty="0">
                <a:ln w="0"/>
                <a:effectLst>
                  <a:outerShdw blurRad="38100" dist="25400" dir="5400000" algn="ctr" rotWithShape="0">
                    <a:srgbClr val="6E747A">
                      <a:alpha val="43000"/>
                    </a:srgbClr>
                  </a:outerShdw>
                </a:effectLst>
              </a:rPr>
              <a:t>MGN 280 -&gt;</a:t>
            </a:r>
            <a:endParaRPr lang="en-US" sz="2400" b="0" cap="none" spc="0" dirty="0">
              <a:ln w="0"/>
              <a:effectLst>
                <a:outerShdw blurRad="38100" dist="25400" dir="5400000" algn="ctr" rotWithShape="0">
                  <a:srgbClr val="6E747A">
                    <a:alpha val="43000"/>
                  </a:srgbClr>
                </a:outerShdw>
              </a:effectLst>
            </a:endParaRPr>
          </a:p>
        </p:txBody>
      </p:sp>
      <p:sp>
        <p:nvSpPr>
          <p:cNvPr id="13" name="Rectangle 12">
            <a:extLst>
              <a:ext uri="{FF2B5EF4-FFF2-40B4-BE49-F238E27FC236}">
                <a16:creationId xmlns:a16="http://schemas.microsoft.com/office/drawing/2014/main" id="{5BDA6F4D-2B98-46B9-8E20-1B2E7836AC85}"/>
              </a:ext>
            </a:extLst>
          </p:cNvPr>
          <p:cNvSpPr/>
          <p:nvPr/>
        </p:nvSpPr>
        <p:spPr>
          <a:xfrm>
            <a:off x="8586652" y="1122363"/>
            <a:ext cx="1341120" cy="6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6BF56B4E-F13C-4318-BDEE-8923B9E53DF5}"/>
              </a:ext>
            </a:extLst>
          </p:cNvPr>
          <p:cNvSpPr/>
          <p:nvPr/>
        </p:nvSpPr>
        <p:spPr>
          <a:xfrm rot="18645233">
            <a:off x="2745866" y="3582252"/>
            <a:ext cx="4874027" cy="461665"/>
          </a:xfrm>
          <a:prstGeom prst="rect">
            <a:avLst/>
          </a:prstGeom>
          <a:noFill/>
        </p:spPr>
        <p:txBody>
          <a:bodyPr wrap="none" lIns="91440" tIns="45720" rIns="91440" bIns="45720">
            <a:spAutoFit/>
          </a:bodyPr>
          <a:lstStyle/>
          <a:p>
            <a:pPr algn="ctr"/>
            <a:r>
              <a:rPr lang="en-US" sz="2400" b="0" cap="none" spc="0" dirty="0">
                <a:ln w="0"/>
                <a:solidFill>
                  <a:schemeClr val="accent1"/>
                </a:solidFill>
                <a:effectLst>
                  <a:outerShdw blurRad="38100" dist="25400" dir="5400000" algn="ctr" rotWithShape="0">
                    <a:srgbClr val="6E747A">
                      <a:alpha val="43000"/>
                    </a:srgbClr>
                  </a:outerShdw>
                </a:effectLst>
              </a:rPr>
              <a:t>Voluntary application of the IWGTS -&gt;</a:t>
            </a:r>
          </a:p>
        </p:txBody>
      </p:sp>
      <p:sp>
        <p:nvSpPr>
          <p:cNvPr id="15" name="Rectangle 14">
            <a:extLst>
              <a:ext uri="{FF2B5EF4-FFF2-40B4-BE49-F238E27FC236}">
                <a16:creationId xmlns:a16="http://schemas.microsoft.com/office/drawing/2014/main" id="{92C5377D-1356-44D4-86ED-EDFD35BE6424}"/>
              </a:ext>
            </a:extLst>
          </p:cNvPr>
          <p:cNvSpPr/>
          <p:nvPr/>
        </p:nvSpPr>
        <p:spPr>
          <a:xfrm rot="18645233">
            <a:off x="5928376" y="2778528"/>
            <a:ext cx="2677528" cy="461665"/>
          </a:xfrm>
          <a:prstGeom prst="rect">
            <a:avLst/>
          </a:prstGeom>
          <a:noFill/>
        </p:spPr>
        <p:txBody>
          <a:bodyPr wrap="none" lIns="91440" tIns="45720" rIns="91440" bIns="45720">
            <a:spAutoFit/>
          </a:bodyPr>
          <a:lstStyle/>
          <a:p>
            <a:pPr algn="ctr"/>
            <a:r>
              <a:rPr lang="en-US" sz="2400" dirty="0">
                <a:ln w="0"/>
                <a:solidFill>
                  <a:schemeClr val="accent1"/>
                </a:solidFill>
                <a:effectLst>
                  <a:outerShdw blurRad="38100" dist="25400" dir="5400000" algn="ctr" rotWithShape="0">
                    <a:srgbClr val="6E747A">
                      <a:alpha val="43000"/>
                    </a:srgbClr>
                  </a:outerShdw>
                </a:effectLst>
              </a:rPr>
              <a:t>Workboat Code 2 -&gt;</a:t>
            </a:r>
            <a:endParaRPr lang="en-US" sz="2400" b="0" cap="none" spc="0" dirty="0">
              <a:ln w="0"/>
              <a:solidFill>
                <a:schemeClr val="accent1"/>
              </a:solidFill>
              <a:effectLst>
                <a:outerShdw blurRad="38100" dist="25400" dir="5400000" algn="ctr" rotWithShape="0">
                  <a:srgbClr val="6E747A">
                    <a:alpha val="43000"/>
                  </a:srgbClr>
                </a:outerShdw>
              </a:effectLst>
            </a:endParaRPr>
          </a:p>
        </p:txBody>
      </p:sp>
      <p:sp>
        <p:nvSpPr>
          <p:cNvPr id="16" name="Rectangle 15">
            <a:extLst>
              <a:ext uri="{FF2B5EF4-FFF2-40B4-BE49-F238E27FC236}">
                <a16:creationId xmlns:a16="http://schemas.microsoft.com/office/drawing/2014/main" id="{C7E05F37-E1C3-4673-A426-BC601D47AB94}"/>
              </a:ext>
            </a:extLst>
          </p:cNvPr>
          <p:cNvSpPr/>
          <p:nvPr/>
        </p:nvSpPr>
        <p:spPr>
          <a:xfrm>
            <a:off x="5972472" y="1210917"/>
            <a:ext cx="2638697" cy="45247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7" name="Rectangle 16">
            <a:extLst>
              <a:ext uri="{FF2B5EF4-FFF2-40B4-BE49-F238E27FC236}">
                <a16:creationId xmlns:a16="http://schemas.microsoft.com/office/drawing/2014/main" id="{B05BCB32-8C57-4419-AB8B-3324C87D28D5}"/>
              </a:ext>
            </a:extLst>
          </p:cNvPr>
          <p:cNvSpPr/>
          <p:nvPr/>
        </p:nvSpPr>
        <p:spPr>
          <a:xfrm>
            <a:off x="4986157" y="2707941"/>
            <a:ext cx="2638697" cy="29273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b="1" dirty="0"/>
          </a:p>
        </p:txBody>
      </p:sp>
      <p:sp>
        <p:nvSpPr>
          <p:cNvPr id="18" name="Rectangle 17">
            <a:extLst>
              <a:ext uri="{FF2B5EF4-FFF2-40B4-BE49-F238E27FC236}">
                <a16:creationId xmlns:a16="http://schemas.microsoft.com/office/drawing/2014/main" id="{D81C7398-C92E-4FA7-ABE0-5D75A0B0D1AF}"/>
              </a:ext>
            </a:extLst>
          </p:cNvPr>
          <p:cNvSpPr/>
          <p:nvPr/>
        </p:nvSpPr>
        <p:spPr>
          <a:xfrm>
            <a:off x="3328708" y="3514123"/>
            <a:ext cx="2594404" cy="2486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b="1" dirty="0"/>
          </a:p>
        </p:txBody>
      </p:sp>
    </p:spTree>
    <p:extLst>
      <p:ext uri="{BB962C8B-B14F-4D97-AF65-F5344CB8AC3E}">
        <p14:creationId xmlns:p14="http://schemas.microsoft.com/office/powerpoint/2010/main" val="101229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2267948-7253-4225-B512-66B84F94E1AB}"/>
              </a:ext>
            </a:extLst>
          </p:cNvPr>
          <p:cNvSpPr/>
          <p:nvPr/>
        </p:nvSpPr>
        <p:spPr>
          <a:xfrm rot="18645233">
            <a:off x="5827942" y="3400688"/>
            <a:ext cx="4394666" cy="461665"/>
          </a:xfrm>
          <a:prstGeom prst="rect">
            <a:avLst/>
          </a:prstGeom>
          <a:noFill/>
        </p:spPr>
        <p:txBody>
          <a:bodyPr wrap="none" lIns="91440" tIns="45720" rIns="91440" bIns="45720">
            <a:spAutoFit/>
          </a:bodyPr>
          <a:lstStyle/>
          <a:p>
            <a:pPr algn="ctr"/>
            <a:r>
              <a:rPr lang="en-US" sz="2400" dirty="0">
                <a:ln w="0"/>
                <a:solidFill>
                  <a:schemeClr val="accent1"/>
                </a:solidFill>
                <a:effectLst>
                  <a:outerShdw blurRad="38100" dist="25400" dir="5400000" algn="ctr" rotWithShape="0">
                    <a:srgbClr val="6E747A">
                      <a:alpha val="43000"/>
                    </a:srgbClr>
                  </a:outerShdw>
                </a:effectLst>
              </a:rPr>
              <a:t>The future (as can be foreseen) -&gt;</a:t>
            </a:r>
            <a:endParaRPr lang="en-US" sz="2400" b="0" cap="none" spc="0" dirty="0">
              <a:ln w="0"/>
              <a:solidFill>
                <a:schemeClr val="accent1"/>
              </a:solidFill>
              <a:effectLst>
                <a:outerShdw blurRad="38100" dist="25400" dir="5400000" algn="ctr" rotWithShape="0">
                  <a:srgbClr val="6E747A">
                    <a:alpha val="43000"/>
                  </a:srgbClr>
                </a:outerShdw>
              </a:effectLst>
            </a:endParaRPr>
          </a:p>
        </p:txBody>
      </p:sp>
      <p:cxnSp>
        <p:nvCxnSpPr>
          <p:cNvPr id="3" name="Straight Connector 2">
            <a:extLst>
              <a:ext uri="{FF2B5EF4-FFF2-40B4-BE49-F238E27FC236}">
                <a16:creationId xmlns:a16="http://schemas.microsoft.com/office/drawing/2014/main" id="{6D6CB837-D710-44C8-886C-41B117F87BAB}"/>
              </a:ext>
            </a:extLst>
          </p:cNvPr>
          <p:cNvCxnSpPr/>
          <p:nvPr/>
        </p:nvCxnSpPr>
        <p:spPr>
          <a:xfrm>
            <a:off x="1222310" y="6542409"/>
            <a:ext cx="9817225"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78B9480B-AB23-42BE-94C9-DF95E86358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39535" y="5891089"/>
            <a:ext cx="873354" cy="76603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 4">
            <a:extLst>
              <a:ext uri="{FF2B5EF4-FFF2-40B4-BE49-F238E27FC236}">
                <a16:creationId xmlns:a16="http://schemas.microsoft.com/office/drawing/2014/main" id="{5BE2EEA1-C7E1-4AB5-BB3A-153CD04B89F1}"/>
              </a:ext>
            </a:extLst>
          </p:cNvPr>
          <p:cNvGraphicFramePr/>
          <p:nvPr/>
        </p:nvGraphicFramePr>
        <p:xfrm>
          <a:off x="2032000" y="788181"/>
          <a:ext cx="8128000" cy="13921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a:extLst>
              <a:ext uri="{FF2B5EF4-FFF2-40B4-BE49-F238E27FC236}">
                <a16:creationId xmlns:a16="http://schemas.microsoft.com/office/drawing/2014/main" id="{8D67326F-1A35-4012-9A64-8F4403ECB657}"/>
              </a:ext>
            </a:extLst>
          </p:cNvPr>
          <p:cNvSpPr>
            <a:spLocks noGrp="1"/>
          </p:cNvSpPr>
          <p:nvPr>
            <p:ph type="ctrTitle"/>
          </p:nvPr>
        </p:nvSpPr>
        <p:spPr>
          <a:xfrm>
            <a:off x="1524000" y="1122363"/>
            <a:ext cx="9144000" cy="845772"/>
          </a:xfrm>
        </p:spPr>
        <p:txBody>
          <a:bodyPr>
            <a:normAutofit fontScale="90000"/>
          </a:bodyPr>
          <a:lstStyle/>
          <a:p>
            <a:r>
              <a:rPr lang="en-GB" dirty="0"/>
              <a:t> </a:t>
            </a:r>
            <a:endParaRPr lang="en-NL" dirty="0"/>
          </a:p>
        </p:txBody>
      </p:sp>
      <p:sp>
        <p:nvSpPr>
          <p:cNvPr id="8" name="Rectangle 7">
            <a:extLst>
              <a:ext uri="{FF2B5EF4-FFF2-40B4-BE49-F238E27FC236}">
                <a16:creationId xmlns:a16="http://schemas.microsoft.com/office/drawing/2014/main" id="{B6288960-E810-43A6-B94E-A05537A04CC0}"/>
              </a:ext>
            </a:extLst>
          </p:cNvPr>
          <p:cNvSpPr/>
          <p:nvPr/>
        </p:nvSpPr>
        <p:spPr>
          <a:xfrm rot="18645233">
            <a:off x="-191562" y="3008750"/>
            <a:ext cx="3553729" cy="461665"/>
          </a:xfrm>
          <a:prstGeom prst="rect">
            <a:avLst/>
          </a:prstGeom>
          <a:noFill/>
        </p:spPr>
        <p:txBody>
          <a:bodyPr wrap="none" lIns="91440" tIns="45720" rIns="91440" bIns="45720">
            <a:spAutoFit/>
          </a:bodyPr>
          <a:lstStyle/>
          <a:p>
            <a:pPr algn="ctr"/>
            <a:r>
              <a:rPr lang="en-US" sz="2400" b="0" cap="none" spc="0" dirty="0">
                <a:ln w="0"/>
                <a:effectLst>
                  <a:outerShdw blurRad="38100" dist="25400" dir="5400000" algn="ctr" rotWithShape="0">
                    <a:srgbClr val="6E747A">
                      <a:alpha val="43000"/>
                    </a:srgbClr>
                  </a:outerShdw>
                </a:effectLst>
              </a:rPr>
              <a:t>Brown Code conception  -&gt;</a:t>
            </a:r>
          </a:p>
        </p:txBody>
      </p:sp>
      <p:sp>
        <p:nvSpPr>
          <p:cNvPr id="9" name="Rectangle 8">
            <a:extLst>
              <a:ext uri="{FF2B5EF4-FFF2-40B4-BE49-F238E27FC236}">
                <a16:creationId xmlns:a16="http://schemas.microsoft.com/office/drawing/2014/main" id="{56146556-1120-4051-B3F6-60EE7BC6CDF3}"/>
              </a:ext>
            </a:extLst>
          </p:cNvPr>
          <p:cNvSpPr/>
          <p:nvPr/>
        </p:nvSpPr>
        <p:spPr>
          <a:xfrm rot="18645233">
            <a:off x="210910" y="3445745"/>
            <a:ext cx="4725653" cy="461665"/>
          </a:xfrm>
          <a:prstGeom prst="rect">
            <a:avLst/>
          </a:prstGeom>
          <a:noFill/>
        </p:spPr>
        <p:txBody>
          <a:bodyPr wrap="none" lIns="91440" tIns="45720" rIns="91440" bIns="45720">
            <a:spAutoFit/>
          </a:bodyPr>
          <a:lstStyle/>
          <a:p>
            <a:pPr algn="ctr"/>
            <a:r>
              <a:rPr lang="en-US" sz="2400" dirty="0">
                <a:ln w="0"/>
                <a:effectLst>
                  <a:outerShdw blurRad="38100" dist="25400" dir="5400000" algn="ctr" rotWithShape="0">
                    <a:srgbClr val="6E747A">
                      <a:alpha val="43000"/>
                    </a:srgbClr>
                  </a:outerShdw>
                </a:effectLst>
              </a:rPr>
              <a:t>Brown Code becomes mandatory  -&gt;</a:t>
            </a:r>
            <a:endParaRPr lang="en-US" sz="2400" b="0" cap="none" spc="0" dirty="0">
              <a:ln w="0"/>
              <a:effectLst>
                <a:outerShdw blurRad="38100" dist="25400" dir="5400000" algn="ctr" rotWithShape="0">
                  <a:srgbClr val="6E747A">
                    <a:alpha val="43000"/>
                  </a:srgbClr>
                </a:outerShdw>
              </a:effectLst>
            </a:endParaRPr>
          </a:p>
        </p:txBody>
      </p:sp>
      <p:sp>
        <p:nvSpPr>
          <p:cNvPr id="11" name="Rectangle 10">
            <a:extLst>
              <a:ext uri="{FF2B5EF4-FFF2-40B4-BE49-F238E27FC236}">
                <a16:creationId xmlns:a16="http://schemas.microsoft.com/office/drawing/2014/main" id="{A0AD77BA-CCA8-44C7-A79D-FA6FACE9367B}"/>
              </a:ext>
            </a:extLst>
          </p:cNvPr>
          <p:cNvSpPr/>
          <p:nvPr/>
        </p:nvSpPr>
        <p:spPr>
          <a:xfrm rot="18645233">
            <a:off x="3976674" y="2350935"/>
            <a:ext cx="1693092" cy="461665"/>
          </a:xfrm>
          <a:prstGeom prst="rect">
            <a:avLst/>
          </a:prstGeom>
          <a:noFill/>
        </p:spPr>
        <p:txBody>
          <a:bodyPr wrap="none" lIns="91440" tIns="45720" rIns="91440" bIns="45720">
            <a:spAutoFit/>
          </a:bodyPr>
          <a:lstStyle/>
          <a:p>
            <a:pPr algn="ctr"/>
            <a:r>
              <a:rPr lang="en-US" sz="2400" dirty="0">
                <a:ln w="0"/>
                <a:effectLst>
                  <a:outerShdw blurRad="38100" dist="25400" dir="5400000" algn="ctr" rotWithShape="0">
                    <a:srgbClr val="6E747A">
                      <a:alpha val="43000"/>
                    </a:srgbClr>
                  </a:outerShdw>
                </a:effectLst>
              </a:rPr>
              <a:t>MGN 280 -&gt;</a:t>
            </a:r>
            <a:endParaRPr lang="en-US" sz="2400" b="0" cap="none" spc="0" dirty="0">
              <a:ln w="0"/>
              <a:effectLst>
                <a:outerShdw blurRad="38100" dist="25400" dir="5400000" algn="ctr" rotWithShape="0">
                  <a:srgbClr val="6E747A">
                    <a:alpha val="43000"/>
                  </a:srgbClr>
                </a:outerShdw>
              </a:effectLst>
            </a:endParaRPr>
          </a:p>
        </p:txBody>
      </p:sp>
      <p:sp>
        <p:nvSpPr>
          <p:cNvPr id="13" name="Rectangle 12">
            <a:extLst>
              <a:ext uri="{FF2B5EF4-FFF2-40B4-BE49-F238E27FC236}">
                <a16:creationId xmlns:a16="http://schemas.microsoft.com/office/drawing/2014/main" id="{5BDA6F4D-2B98-46B9-8E20-1B2E7836AC85}"/>
              </a:ext>
            </a:extLst>
          </p:cNvPr>
          <p:cNvSpPr/>
          <p:nvPr/>
        </p:nvSpPr>
        <p:spPr>
          <a:xfrm>
            <a:off x="8586652" y="1122363"/>
            <a:ext cx="1341120" cy="6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6BF56B4E-F13C-4318-BDEE-8923B9E53DF5}"/>
              </a:ext>
            </a:extLst>
          </p:cNvPr>
          <p:cNvSpPr/>
          <p:nvPr/>
        </p:nvSpPr>
        <p:spPr>
          <a:xfrm rot="18645233">
            <a:off x="2745866" y="3582252"/>
            <a:ext cx="4874027" cy="461665"/>
          </a:xfrm>
          <a:prstGeom prst="rect">
            <a:avLst/>
          </a:prstGeom>
          <a:noFill/>
        </p:spPr>
        <p:txBody>
          <a:bodyPr wrap="none" lIns="91440" tIns="45720" rIns="91440" bIns="45720">
            <a:spAutoFit/>
          </a:bodyPr>
          <a:lstStyle/>
          <a:p>
            <a:pPr algn="ctr"/>
            <a:r>
              <a:rPr lang="en-US" sz="2400" b="0" cap="none" spc="0" dirty="0">
                <a:ln w="0"/>
                <a:effectLst>
                  <a:outerShdw blurRad="38100" dist="25400" dir="5400000" algn="ctr" rotWithShape="0">
                    <a:srgbClr val="6E747A">
                      <a:alpha val="43000"/>
                    </a:srgbClr>
                  </a:outerShdw>
                </a:effectLst>
              </a:rPr>
              <a:t>Voluntary application of the IWGTS -&gt;</a:t>
            </a:r>
          </a:p>
        </p:txBody>
      </p:sp>
      <p:sp>
        <p:nvSpPr>
          <p:cNvPr id="15" name="Rectangle 14">
            <a:extLst>
              <a:ext uri="{FF2B5EF4-FFF2-40B4-BE49-F238E27FC236}">
                <a16:creationId xmlns:a16="http://schemas.microsoft.com/office/drawing/2014/main" id="{92C5377D-1356-44D4-86ED-EDFD35BE6424}"/>
              </a:ext>
            </a:extLst>
          </p:cNvPr>
          <p:cNvSpPr/>
          <p:nvPr/>
        </p:nvSpPr>
        <p:spPr>
          <a:xfrm rot="18645233">
            <a:off x="5928376" y="2778528"/>
            <a:ext cx="2677528" cy="461665"/>
          </a:xfrm>
          <a:prstGeom prst="rect">
            <a:avLst/>
          </a:prstGeom>
          <a:noFill/>
        </p:spPr>
        <p:txBody>
          <a:bodyPr wrap="none" lIns="91440" tIns="45720" rIns="91440" bIns="45720">
            <a:spAutoFit/>
          </a:bodyPr>
          <a:lstStyle/>
          <a:p>
            <a:pPr algn="ctr"/>
            <a:r>
              <a:rPr lang="en-US" sz="2400" dirty="0">
                <a:ln w="0"/>
                <a:effectLst>
                  <a:outerShdw blurRad="38100" dist="25400" dir="5400000" algn="ctr" rotWithShape="0">
                    <a:srgbClr val="6E747A">
                      <a:alpha val="43000"/>
                    </a:srgbClr>
                  </a:outerShdw>
                </a:effectLst>
              </a:rPr>
              <a:t>Workboat Code 2 -&gt;</a:t>
            </a:r>
            <a:endParaRPr lang="en-US" sz="2400" b="0" cap="none" spc="0" dirty="0">
              <a:ln w="0"/>
              <a:effectLst>
                <a:outerShdw blurRad="38100" dist="25400" dir="5400000" algn="ctr" rotWithShape="0">
                  <a:srgbClr val="6E747A">
                    <a:alpha val="43000"/>
                  </a:srgbClr>
                </a:outerShdw>
              </a:effectLst>
            </a:endParaRPr>
          </a:p>
        </p:txBody>
      </p:sp>
      <p:sp>
        <p:nvSpPr>
          <p:cNvPr id="17" name="Rectangle 16">
            <a:extLst>
              <a:ext uri="{FF2B5EF4-FFF2-40B4-BE49-F238E27FC236}">
                <a16:creationId xmlns:a16="http://schemas.microsoft.com/office/drawing/2014/main" id="{B05BCB32-8C57-4419-AB8B-3324C87D28D5}"/>
              </a:ext>
            </a:extLst>
          </p:cNvPr>
          <p:cNvSpPr/>
          <p:nvPr/>
        </p:nvSpPr>
        <p:spPr>
          <a:xfrm>
            <a:off x="8315232" y="1962525"/>
            <a:ext cx="2638697" cy="29273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b="1" dirty="0"/>
          </a:p>
        </p:txBody>
      </p:sp>
      <p:sp>
        <p:nvSpPr>
          <p:cNvPr id="20" name="Rectangle 19">
            <a:extLst>
              <a:ext uri="{FF2B5EF4-FFF2-40B4-BE49-F238E27FC236}">
                <a16:creationId xmlns:a16="http://schemas.microsoft.com/office/drawing/2014/main" id="{E4752FAB-C302-4B76-BA00-056229F248FC}"/>
              </a:ext>
            </a:extLst>
          </p:cNvPr>
          <p:cNvSpPr/>
          <p:nvPr/>
        </p:nvSpPr>
        <p:spPr>
          <a:xfrm>
            <a:off x="7521303" y="3105593"/>
            <a:ext cx="2638697" cy="29273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b="1" dirty="0"/>
          </a:p>
        </p:txBody>
      </p:sp>
      <p:sp>
        <p:nvSpPr>
          <p:cNvPr id="21" name="Rectangle 20">
            <a:extLst>
              <a:ext uri="{FF2B5EF4-FFF2-40B4-BE49-F238E27FC236}">
                <a16:creationId xmlns:a16="http://schemas.microsoft.com/office/drawing/2014/main" id="{2B80C3C9-9F49-4357-B10B-E3142FA39F76}"/>
              </a:ext>
            </a:extLst>
          </p:cNvPr>
          <p:cNvSpPr/>
          <p:nvPr/>
        </p:nvSpPr>
        <p:spPr>
          <a:xfrm>
            <a:off x="6494556" y="4009571"/>
            <a:ext cx="2638697" cy="20233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b="1" dirty="0"/>
          </a:p>
        </p:txBody>
      </p:sp>
    </p:spTree>
    <p:extLst>
      <p:ext uri="{BB962C8B-B14F-4D97-AF65-F5344CB8AC3E}">
        <p14:creationId xmlns:p14="http://schemas.microsoft.com/office/powerpoint/2010/main" val="29529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94D4-9AEB-49CB-96CD-0306B8A660D6}"/>
              </a:ext>
            </a:extLst>
          </p:cNvPr>
          <p:cNvSpPr>
            <a:spLocks noGrp="1"/>
          </p:cNvSpPr>
          <p:nvPr>
            <p:ph type="ctrTitle"/>
          </p:nvPr>
        </p:nvSpPr>
        <p:spPr>
          <a:xfrm>
            <a:off x="923115" y="1221393"/>
            <a:ext cx="4607270" cy="2290338"/>
          </a:xfrm>
        </p:spPr>
        <p:txBody>
          <a:bodyPr>
            <a:noAutofit/>
          </a:bodyPr>
          <a:lstStyle/>
          <a:p>
            <a:pPr>
              <a:tabLst>
                <a:tab pos="8967788" algn="l"/>
              </a:tabLst>
            </a:pPr>
            <a:r>
              <a:rPr lang="en-GB" sz="1200" dirty="0"/>
              <a:t>Learning from the challenges faced during the development of Workboat Code 2, the MCA have already begun the development of Workboat Code 3.</a:t>
            </a:r>
            <a:br>
              <a:rPr lang="en-GB" sz="1200" dirty="0"/>
            </a:br>
            <a:br>
              <a:rPr lang="en-GB" sz="1200" dirty="0"/>
            </a:br>
            <a:r>
              <a:rPr lang="en-GB" sz="1200" dirty="0"/>
              <a:t>It is currently projected that the next Workboat Code will be bought into use before 2024 (within 5 years of its predecessor).</a:t>
            </a:r>
            <a:br>
              <a:rPr lang="en-GB" sz="1200" dirty="0"/>
            </a:br>
            <a:br>
              <a:rPr lang="en-GB" sz="1200" dirty="0"/>
            </a:br>
            <a:br>
              <a:rPr lang="en-GB" sz="1200" dirty="0"/>
            </a:br>
            <a:br>
              <a:rPr lang="en-GB" sz="1200" dirty="0"/>
            </a:br>
            <a:br>
              <a:rPr lang="en-GB" sz="1200" dirty="0"/>
            </a:br>
            <a:br>
              <a:rPr lang="en-GB" sz="1200" dirty="0"/>
            </a:br>
            <a:br>
              <a:rPr lang="en-GB" sz="1200" dirty="0"/>
            </a:br>
            <a:br>
              <a:rPr lang="en-GB" sz="1200" dirty="0"/>
            </a:br>
            <a:endParaRPr lang="en-NL" sz="1200" dirty="0"/>
          </a:p>
        </p:txBody>
      </p:sp>
      <p:cxnSp>
        <p:nvCxnSpPr>
          <p:cNvPr id="3" name="Straight Connector 2">
            <a:extLst>
              <a:ext uri="{FF2B5EF4-FFF2-40B4-BE49-F238E27FC236}">
                <a16:creationId xmlns:a16="http://schemas.microsoft.com/office/drawing/2014/main" id="{ADB03AA9-4FE7-469C-B403-3EF93DC43656}"/>
              </a:ext>
            </a:extLst>
          </p:cNvPr>
          <p:cNvCxnSpPr>
            <a:cxnSpLocks/>
          </p:cNvCxnSpPr>
          <p:nvPr/>
        </p:nvCxnSpPr>
        <p:spPr>
          <a:xfrm>
            <a:off x="1128305" y="6495756"/>
            <a:ext cx="5105266"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A48A4188-2666-4C05-AD36-1D49FEDFB7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951" y="5837316"/>
            <a:ext cx="873354" cy="76603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0E3C80CC-4769-490F-8832-D6C5FA4F30B6}"/>
              </a:ext>
            </a:extLst>
          </p:cNvPr>
          <p:cNvCxnSpPr>
            <a:cxnSpLocks/>
          </p:cNvCxnSpPr>
          <p:nvPr/>
        </p:nvCxnSpPr>
        <p:spPr>
          <a:xfrm flipV="1">
            <a:off x="6661617" y="-78377"/>
            <a:ext cx="0" cy="6936377"/>
          </a:xfrm>
          <a:prstGeom prst="line">
            <a:avLst/>
          </a:prstGeom>
          <a:ln w="76200"/>
        </p:spPr>
        <p:style>
          <a:lnRef idx="3">
            <a:schemeClr val="accent3"/>
          </a:lnRef>
          <a:fillRef idx="0">
            <a:schemeClr val="accent3"/>
          </a:fillRef>
          <a:effectRef idx="2">
            <a:schemeClr val="accent3"/>
          </a:effectRef>
          <a:fontRef idx="minor">
            <a:schemeClr val="tx1"/>
          </a:fontRef>
        </p:style>
      </p:cxnSp>
      <p:pic>
        <p:nvPicPr>
          <p:cNvPr id="7" name="Picture 6" descr="A person in a green boat on a body of water&#10;&#10;Description automatically generated">
            <a:extLst>
              <a:ext uri="{FF2B5EF4-FFF2-40B4-BE49-F238E27FC236}">
                <a16:creationId xmlns:a16="http://schemas.microsoft.com/office/drawing/2014/main" id="{770BF1F8-21ED-428D-B99A-D9663CF0B4D8}"/>
              </a:ext>
            </a:extLst>
          </p:cNvPr>
          <p:cNvPicPr>
            <a:picLocks noChangeAspect="1"/>
          </p:cNvPicPr>
          <p:nvPr/>
        </p:nvPicPr>
        <p:blipFill rotWithShape="1">
          <a:blip r:embed="rId3">
            <a:extLst>
              <a:ext uri="{28A0092B-C50C-407E-A947-70E740481C1C}">
                <a14:useLocalDpi xmlns:a14="http://schemas.microsoft.com/office/drawing/2010/main" val="0"/>
              </a:ext>
            </a:extLst>
          </a:blip>
          <a:srcRect l="39333" r="286"/>
          <a:stretch/>
        </p:blipFill>
        <p:spPr>
          <a:xfrm>
            <a:off x="6684817" y="-8710"/>
            <a:ext cx="5547355" cy="6890445"/>
          </a:xfrm>
          <a:prstGeom prst="rect">
            <a:avLst/>
          </a:prstGeom>
        </p:spPr>
      </p:pic>
      <p:sp>
        <p:nvSpPr>
          <p:cNvPr id="8" name="Rectangle 7">
            <a:extLst>
              <a:ext uri="{FF2B5EF4-FFF2-40B4-BE49-F238E27FC236}">
                <a16:creationId xmlns:a16="http://schemas.microsoft.com/office/drawing/2014/main" id="{BDBA0547-830B-43E5-8AEC-D228E7801E38}"/>
              </a:ext>
            </a:extLst>
          </p:cNvPr>
          <p:cNvSpPr/>
          <p:nvPr/>
        </p:nvSpPr>
        <p:spPr>
          <a:xfrm>
            <a:off x="474622" y="2810067"/>
            <a:ext cx="5504256" cy="2492990"/>
          </a:xfrm>
          <a:prstGeom prst="rect">
            <a:avLst/>
          </a:prstGeom>
        </p:spPr>
        <p:txBody>
          <a:bodyPr wrap="square">
            <a:spAutoFit/>
          </a:bodyPr>
          <a:lstStyle/>
          <a:p>
            <a:r>
              <a:rPr lang="en-GB" sz="1200" dirty="0">
                <a:latin typeface="+mj-lt"/>
              </a:rPr>
              <a:t>The intention of the new code will be to cover the following;</a:t>
            </a:r>
            <a:br>
              <a:rPr lang="en-GB" sz="1200" dirty="0">
                <a:latin typeface="+mj-lt"/>
              </a:rPr>
            </a:br>
            <a:br>
              <a:rPr lang="en-GB" sz="1200" dirty="0">
                <a:latin typeface="+mj-lt"/>
              </a:rPr>
            </a:br>
            <a:r>
              <a:rPr lang="en-GB" sz="1200" dirty="0">
                <a:latin typeface="+mj-lt"/>
              </a:rPr>
              <a:t>	- As previously, close-out and update guidance to cover the 	concerns 	and operational challenges faced by conforming to the previous Codes</a:t>
            </a:r>
            <a:br>
              <a:rPr lang="en-GB" sz="1200" dirty="0">
                <a:latin typeface="+mj-lt"/>
              </a:rPr>
            </a:br>
            <a:br>
              <a:rPr lang="en-GB" sz="1200" dirty="0">
                <a:latin typeface="+mj-lt"/>
              </a:rPr>
            </a:br>
            <a:r>
              <a:rPr lang="en-GB" sz="1200" dirty="0">
                <a:latin typeface="+mj-lt"/>
              </a:rPr>
              <a:t>	- Update the code to cover the current industry practices and 	technical development, whilst also future proofing the Code for 	easier review as technologies and methods develop in the coming years.</a:t>
            </a:r>
            <a:br>
              <a:rPr lang="en-GB" sz="1200" dirty="0">
                <a:latin typeface="+mj-lt"/>
              </a:rPr>
            </a:br>
            <a:br>
              <a:rPr lang="en-GB" sz="1200" dirty="0">
                <a:latin typeface="+mj-lt"/>
              </a:rPr>
            </a:br>
            <a:r>
              <a:rPr lang="en-GB" sz="1200" dirty="0">
                <a:latin typeface="+mj-lt"/>
              </a:rPr>
              <a:t>	- and significantly, to bridge all previous Codes (where practicable) to 	make a raised safety benchmark for the industry within a single 	document 	– </a:t>
            </a:r>
            <a:r>
              <a:rPr lang="en-GB" sz="1200" i="1" dirty="0">
                <a:latin typeface="+mj-lt"/>
              </a:rPr>
              <a:t>mirroring the original desire for the Brown Code.</a:t>
            </a:r>
            <a:br>
              <a:rPr lang="en-GB" sz="1200" dirty="0"/>
            </a:br>
            <a:endParaRPr lang="en-NL" sz="1200" dirty="0"/>
          </a:p>
        </p:txBody>
      </p:sp>
    </p:spTree>
    <p:extLst>
      <p:ext uri="{BB962C8B-B14F-4D97-AF65-F5344CB8AC3E}">
        <p14:creationId xmlns:p14="http://schemas.microsoft.com/office/powerpoint/2010/main" val="3921591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229FD1-BA57-4FAB-9FEA-255905FA4EAD}"/>
              </a:ext>
            </a:extLst>
          </p:cNvPr>
          <p:cNvSpPr txBox="1">
            <a:spLocks/>
          </p:cNvSpPr>
          <p:nvPr/>
        </p:nvSpPr>
        <p:spPr>
          <a:xfrm>
            <a:off x="4180114" y="2928136"/>
            <a:ext cx="3831771" cy="41222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dirty="0"/>
              <a:t>Section complete</a:t>
            </a:r>
          </a:p>
        </p:txBody>
      </p:sp>
      <p:sp>
        <p:nvSpPr>
          <p:cNvPr id="4" name="Rectangle 3">
            <a:extLst>
              <a:ext uri="{FF2B5EF4-FFF2-40B4-BE49-F238E27FC236}">
                <a16:creationId xmlns:a16="http://schemas.microsoft.com/office/drawing/2014/main" id="{534FF358-0845-4C2C-A94E-56EA618C2813}"/>
              </a:ext>
            </a:extLst>
          </p:cNvPr>
          <p:cNvSpPr/>
          <p:nvPr/>
        </p:nvSpPr>
        <p:spPr>
          <a:xfrm>
            <a:off x="3048000" y="5578447"/>
            <a:ext cx="6096000" cy="584775"/>
          </a:xfrm>
          <a:prstGeom prst="rect">
            <a:avLst/>
          </a:prstGeom>
        </p:spPr>
        <p:txBody>
          <a:bodyPr>
            <a:spAutoFit/>
          </a:bodyPr>
          <a:lstStyle/>
          <a:p>
            <a:pPr algn="ctr"/>
            <a:endParaRPr lang="en-GB" dirty="0"/>
          </a:p>
          <a:p>
            <a:pPr algn="ctr"/>
            <a:r>
              <a:rPr lang="en-GB" sz="1400" dirty="0"/>
              <a:t>Click anywhere to go back to the topics menu</a:t>
            </a:r>
            <a:endParaRPr lang="en-NL" sz="1400" dirty="0"/>
          </a:p>
        </p:txBody>
      </p:sp>
      <p:sp>
        <p:nvSpPr>
          <p:cNvPr id="5" name="Rectangle 4">
            <a:hlinkClick r:id="rId2" action="ppaction://hlinksldjump"/>
            <a:extLst>
              <a:ext uri="{FF2B5EF4-FFF2-40B4-BE49-F238E27FC236}">
                <a16:creationId xmlns:a16="http://schemas.microsoft.com/office/drawing/2014/main" id="{D3BBF3F5-700C-4127-9A19-E99AA6612272}"/>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518823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94D4-9AEB-49CB-96CD-0306B8A660D6}"/>
              </a:ext>
            </a:extLst>
          </p:cNvPr>
          <p:cNvSpPr>
            <a:spLocks noGrp="1"/>
          </p:cNvSpPr>
          <p:nvPr>
            <p:ph type="ctrTitle"/>
          </p:nvPr>
        </p:nvSpPr>
        <p:spPr>
          <a:xfrm>
            <a:off x="1524000" y="2991775"/>
            <a:ext cx="9144000" cy="518188"/>
          </a:xfrm>
        </p:spPr>
        <p:txBody>
          <a:bodyPr>
            <a:normAutofit/>
          </a:bodyPr>
          <a:lstStyle/>
          <a:p>
            <a:r>
              <a:rPr lang="en-GB" sz="1800" dirty="0"/>
              <a:t>What is different in Workboat Code edition 2 compared to the previous versions?</a:t>
            </a:r>
            <a:endParaRPr lang="en-NL" sz="1800" dirty="0"/>
          </a:p>
        </p:txBody>
      </p:sp>
      <p:cxnSp>
        <p:nvCxnSpPr>
          <p:cNvPr id="3" name="Straight Connector 2">
            <a:extLst>
              <a:ext uri="{FF2B5EF4-FFF2-40B4-BE49-F238E27FC236}">
                <a16:creationId xmlns:a16="http://schemas.microsoft.com/office/drawing/2014/main" id="{18778F07-0BD8-4A48-BBDF-E430A3F923D0}"/>
              </a:ext>
            </a:extLst>
          </p:cNvPr>
          <p:cNvCxnSpPr/>
          <p:nvPr/>
        </p:nvCxnSpPr>
        <p:spPr>
          <a:xfrm>
            <a:off x="1222310" y="6542409"/>
            <a:ext cx="9817225"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44FF6949-B3FC-46FD-BD4D-516F470E5B0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39535" y="5891089"/>
            <a:ext cx="873354" cy="7660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BAEF94C-D60E-4519-AD85-354AD321D6B5}"/>
              </a:ext>
            </a:extLst>
          </p:cNvPr>
          <p:cNvSpPr/>
          <p:nvPr/>
        </p:nvSpPr>
        <p:spPr>
          <a:xfrm>
            <a:off x="3082922" y="4161283"/>
            <a:ext cx="6096000" cy="646331"/>
          </a:xfrm>
          <a:prstGeom prst="rect">
            <a:avLst/>
          </a:prstGeom>
        </p:spPr>
        <p:txBody>
          <a:bodyPr>
            <a:spAutoFit/>
          </a:bodyPr>
          <a:lstStyle/>
          <a:p>
            <a:pPr algn="ctr"/>
            <a:r>
              <a:rPr lang="en-US" altLang="en-US" dirty="0">
                <a:latin typeface="+mj-lt"/>
              </a:rPr>
              <a:t>Note: Brown Code and MGN 280 are now effectively annexes to Workboat Code Edition 2</a:t>
            </a:r>
          </a:p>
        </p:txBody>
      </p:sp>
    </p:spTree>
    <p:extLst>
      <p:ext uri="{BB962C8B-B14F-4D97-AF65-F5344CB8AC3E}">
        <p14:creationId xmlns:p14="http://schemas.microsoft.com/office/powerpoint/2010/main" val="128149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94D4-9AEB-49CB-96CD-0306B8A660D6}"/>
              </a:ext>
            </a:extLst>
          </p:cNvPr>
          <p:cNvSpPr>
            <a:spLocks noGrp="1"/>
          </p:cNvSpPr>
          <p:nvPr>
            <p:ph type="ctrTitle"/>
          </p:nvPr>
        </p:nvSpPr>
        <p:spPr>
          <a:xfrm>
            <a:off x="1558922" y="1545530"/>
            <a:ext cx="9144000" cy="518188"/>
          </a:xfrm>
        </p:spPr>
        <p:txBody>
          <a:bodyPr>
            <a:normAutofit/>
          </a:bodyPr>
          <a:lstStyle/>
          <a:p>
            <a:r>
              <a:rPr lang="en-GB" sz="1800" dirty="0"/>
              <a:t>To make this easier let’s separate this into 3 categories;</a:t>
            </a:r>
            <a:endParaRPr lang="en-NL" sz="1800" dirty="0"/>
          </a:p>
        </p:txBody>
      </p:sp>
      <p:cxnSp>
        <p:nvCxnSpPr>
          <p:cNvPr id="3" name="Straight Connector 2">
            <a:extLst>
              <a:ext uri="{FF2B5EF4-FFF2-40B4-BE49-F238E27FC236}">
                <a16:creationId xmlns:a16="http://schemas.microsoft.com/office/drawing/2014/main" id="{18778F07-0BD8-4A48-BBDF-E430A3F923D0}"/>
              </a:ext>
            </a:extLst>
          </p:cNvPr>
          <p:cNvCxnSpPr/>
          <p:nvPr/>
        </p:nvCxnSpPr>
        <p:spPr>
          <a:xfrm>
            <a:off x="1222310" y="6542409"/>
            <a:ext cx="9817225"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44FF6949-B3FC-46FD-BD4D-516F470E5B0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39535" y="5891089"/>
            <a:ext cx="873354" cy="7660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94545F8-6BC3-401A-9F9A-396BDBF02E0C}"/>
              </a:ext>
            </a:extLst>
          </p:cNvPr>
          <p:cNvSpPr/>
          <p:nvPr/>
        </p:nvSpPr>
        <p:spPr>
          <a:xfrm>
            <a:off x="1558922" y="3102733"/>
            <a:ext cx="3034997" cy="1200329"/>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Construction </a:t>
            </a:r>
          </a:p>
          <a:p>
            <a:pPr algn="ctr"/>
            <a:r>
              <a:rPr lang="en-US" sz="3600" b="0" cap="none" spc="0" dirty="0">
                <a:ln w="0"/>
                <a:solidFill>
                  <a:schemeClr val="tx1"/>
                </a:solidFill>
                <a:effectLst>
                  <a:outerShdw blurRad="38100" dist="19050" dir="2700000" algn="tl" rotWithShape="0">
                    <a:schemeClr val="dk1">
                      <a:alpha val="40000"/>
                    </a:schemeClr>
                  </a:outerShdw>
                </a:effectLst>
              </a:rPr>
              <a:t>and Equipment</a:t>
            </a:r>
          </a:p>
        </p:txBody>
      </p:sp>
      <p:sp>
        <p:nvSpPr>
          <p:cNvPr id="6" name="Rectangle 5">
            <a:extLst>
              <a:ext uri="{FF2B5EF4-FFF2-40B4-BE49-F238E27FC236}">
                <a16:creationId xmlns:a16="http://schemas.microsoft.com/office/drawing/2014/main" id="{55CE040F-CB53-4F1C-827D-49CA86F19C8C}"/>
              </a:ext>
            </a:extLst>
          </p:cNvPr>
          <p:cNvSpPr/>
          <p:nvPr/>
        </p:nvSpPr>
        <p:spPr>
          <a:xfrm>
            <a:off x="7391229" y="3102734"/>
            <a:ext cx="3648306" cy="1200329"/>
          </a:xfrm>
          <a:prstGeom prst="rect">
            <a:avLst/>
          </a:prstGeom>
          <a:noFill/>
        </p:spPr>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rPr>
              <a:t>Crew Certification </a:t>
            </a:r>
          </a:p>
          <a:p>
            <a:pPr algn="ctr"/>
            <a:r>
              <a:rPr lang="en-US" sz="3600" dirty="0">
                <a:ln w="0"/>
                <a:effectLst>
                  <a:outerShdw blurRad="38100" dist="19050" dir="2700000" algn="tl" rotWithShape="0">
                    <a:schemeClr val="dk1">
                      <a:alpha val="40000"/>
                    </a:schemeClr>
                  </a:outerShdw>
                </a:effectLst>
              </a:rPr>
              <a:t>and Training</a:t>
            </a:r>
            <a:endParaRPr lang="en-US" sz="3600" b="0" cap="none" spc="0" dirty="0">
              <a:ln w="0"/>
              <a:solidFill>
                <a:schemeClr val="tx1"/>
              </a:solidFill>
              <a:effectLst>
                <a:outerShdw blurRad="38100" dist="19050" dir="2700000" algn="tl" rotWithShape="0">
                  <a:schemeClr val="dk1">
                    <a:alpha val="40000"/>
                  </a:schemeClr>
                </a:outerShdw>
              </a:effectLst>
            </a:endParaRPr>
          </a:p>
        </p:txBody>
      </p:sp>
      <p:sp>
        <p:nvSpPr>
          <p:cNvPr id="7" name="Rectangle 6">
            <a:hlinkClick r:id="rId3" action="ppaction://hlinksldjump"/>
            <a:extLst>
              <a:ext uri="{FF2B5EF4-FFF2-40B4-BE49-F238E27FC236}">
                <a16:creationId xmlns:a16="http://schemas.microsoft.com/office/drawing/2014/main" id="{03261580-BEF9-4B7A-82BA-C91455DF26A1}"/>
              </a:ext>
            </a:extLst>
          </p:cNvPr>
          <p:cNvSpPr/>
          <p:nvPr/>
        </p:nvSpPr>
        <p:spPr>
          <a:xfrm>
            <a:off x="0" y="0"/>
            <a:ext cx="6176865"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8" name="Rectangle 7">
            <a:hlinkClick r:id="rId4" action="ppaction://hlinksldjump"/>
            <a:extLst>
              <a:ext uri="{FF2B5EF4-FFF2-40B4-BE49-F238E27FC236}">
                <a16:creationId xmlns:a16="http://schemas.microsoft.com/office/drawing/2014/main" id="{D1A37207-CEFF-4D33-BA0D-74191ECFAA7C}"/>
              </a:ext>
            </a:extLst>
          </p:cNvPr>
          <p:cNvSpPr/>
          <p:nvPr/>
        </p:nvSpPr>
        <p:spPr>
          <a:xfrm>
            <a:off x="6015135" y="0"/>
            <a:ext cx="6176865"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Title 1">
            <a:extLst>
              <a:ext uri="{FF2B5EF4-FFF2-40B4-BE49-F238E27FC236}">
                <a16:creationId xmlns:a16="http://schemas.microsoft.com/office/drawing/2014/main" id="{06ADE545-837D-4D3F-B1D8-851D4A28CCCD}"/>
              </a:ext>
            </a:extLst>
          </p:cNvPr>
          <p:cNvSpPr txBox="1">
            <a:spLocks/>
          </p:cNvSpPr>
          <p:nvPr/>
        </p:nvSpPr>
        <p:spPr>
          <a:xfrm>
            <a:off x="1524000" y="5439467"/>
            <a:ext cx="9144000" cy="5181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hlinkClick r:id="rId5" action="ppaction://hlinksldjump"/>
              </a:rPr>
              <a:t>What else do I need to know?</a:t>
            </a:r>
            <a:endParaRPr lang="en-NL" sz="2400" b="1" dirty="0"/>
          </a:p>
        </p:txBody>
      </p:sp>
    </p:spTree>
    <p:extLst>
      <p:ext uri="{BB962C8B-B14F-4D97-AF65-F5344CB8AC3E}">
        <p14:creationId xmlns:p14="http://schemas.microsoft.com/office/powerpoint/2010/main" val="410569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hlinkClick r:id="rId2" action="ppaction://hlinksldjump"/>
            <a:extLst>
              <a:ext uri="{FF2B5EF4-FFF2-40B4-BE49-F238E27FC236}">
                <a16:creationId xmlns:a16="http://schemas.microsoft.com/office/drawing/2014/main" id="{87394480-3EC9-4A12-A175-7581E2A98B26}"/>
              </a:ext>
            </a:extLst>
          </p:cNvPr>
          <p:cNvSpPr/>
          <p:nvPr/>
        </p:nvSpPr>
        <p:spPr>
          <a:xfrm>
            <a:off x="0" y="0"/>
            <a:ext cx="12192000" cy="6857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2" name="Title 1">
            <a:extLst>
              <a:ext uri="{FF2B5EF4-FFF2-40B4-BE49-F238E27FC236}">
                <a16:creationId xmlns:a16="http://schemas.microsoft.com/office/drawing/2014/main" id="{380394D4-9AEB-49CB-96CD-0306B8A660D6}"/>
              </a:ext>
            </a:extLst>
          </p:cNvPr>
          <p:cNvSpPr>
            <a:spLocks noGrp="1"/>
          </p:cNvSpPr>
          <p:nvPr>
            <p:ph type="ctrTitle"/>
          </p:nvPr>
        </p:nvSpPr>
        <p:spPr>
          <a:xfrm>
            <a:off x="4331850" y="974301"/>
            <a:ext cx="3598143" cy="518188"/>
          </a:xfrm>
        </p:spPr>
        <p:txBody>
          <a:bodyPr>
            <a:normAutofit/>
          </a:bodyPr>
          <a:lstStyle/>
          <a:p>
            <a:r>
              <a:rPr lang="en-GB" sz="2400" dirty="0"/>
              <a:t>Topics</a:t>
            </a:r>
            <a:endParaRPr lang="en-NL" sz="2400" dirty="0"/>
          </a:p>
        </p:txBody>
      </p:sp>
      <p:cxnSp>
        <p:nvCxnSpPr>
          <p:cNvPr id="3" name="Straight Connector 2">
            <a:extLst>
              <a:ext uri="{FF2B5EF4-FFF2-40B4-BE49-F238E27FC236}">
                <a16:creationId xmlns:a16="http://schemas.microsoft.com/office/drawing/2014/main" id="{94830DE4-271B-4FA5-BAD7-204300B33492}"/>
              </a:ext>
            </a:extLst>
          </p:cNvPr>
          <p:cNvCxnSpPr/>
          <p:nvPr/>
        </p:nvCxnSpPr>
        <p:spPr>
          <a:xfrm>
            <a:off x="1222310" y="6542409"/>
            <a:ext cx="9817225"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1F6DEE55-601C-42EF-BA93-B480287042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39535" y="5891089"/>
            <a:ext cx="873354" cy="7660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mall boat in a body of water&#10;&#10;Description automatically generated">
            <a:extLst>
              <a:ext uri="{FF2B5EF4-FFF2-40B4-BE49-F238E27FC236}">
                <a16:creationId xmlns:a16="http://schemas.microsoft.com/office/drawing/2014/main" id="{12B8C1C1-6ABD-4B85-AEA5-222E60B9BD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3496" y="2654554"/>
            <a:ext cx="2779966" cy="1563731"/>
          </a:xfrm>
          <a:prstGeom prst="rect">
            <a:avLst/>
          </a:prstGeom>
        </p:spPr>
      </p:pic>
      <p:pic>
        <p:nvPicPr>
          <p:cNvPr id="9" name="Picture 8" descr="A large ship in a body of water&#10;&#10;Description automatically generated">
            <a:extLst>
              <a:ext uri="{FF2B5EF4-FFF2-40B4-BE49-F238E27FC236}">
                <a16:creationId xmlns:a16="http://schemas.microsoft.com/office/drawing/2014/main" id="{15B4F086-7285-4D17-A8D8-8DE6947CCF4B}"/>
              </a:ext>
            </a:extLst>
          </p:cNvPr>
          <p:cNvPicPr>
            <a:picLocks noChangeAspect="1"/>
          </p:cNvPicPr>
          <p:nvPr/>
        </p:nvPicPr>
        <p:blipFill rotWithShape="1">
          <a:blip r:embed="rId5">
            <a:extLst>
              <a:ext uri="{28A0092B-C50C-407E-A947-70E740481C1C}">
                <a14:useLocalDpi xmlns:a14="http://schemas.microsoft.com/office/drawing/2010/main" val="0"/>
              </a:ext>
            </a:extLst>
          </a:blip>
          <a:srcRect l="14581" t="20142" r="17300" b="28716"/>
          <a:stretch/>
        </p:blipFill>
        <p:spPr>
          <a:xfrm>
            <a:off x="8985459" y="2654549"/>
            <a:ext cx="2779965" cy="1563730"/>
          </a:xfrm>
          <a:prstGeom prst="rect">
            <a:avLst/>
          </a:prstGeom>
        </p:spPr>
      </p:pic>
      <p:pic>
        <p:nvPicPr>
          <p:cNvPr id="13" name="Picture 12" descr="A large ship in a body of water&#10;&#10;Description automatically generated">
            <a:extLst>
              <a:ext uri="{FF2B5EF4-FFF2-40B4-BE49-F238E27FC236}">
                <a16:creationId xmlns:a16="http://schemas.microsoft.com/office/drawing/2014/main" id="{3B5D7F9A-AEDF-4B1C-BC31-2427B092E374}"/>
              </a:ext>
            </a:extLst>
          </p:cNvPr>
          <p:cNvPicPr>
            <a:picLocks noChangeAspect="1"/>
          </p:cNvPicPr>
          <p:nvPr/>
        </p:nvPicPr>
        <p:blipFill rotWithShape="1">
          <a:blip r:embed="rId6">
            <a:extLst>
              <a:ext uri="{28A0092B-C50C-407E-A947-70E740481C1C}">
                <a14:useLocalDpi xmlns:a14="http://schemas.microsoft.com/office/drawing/2010/main" val="0"/>
              </a:ext>
            </a:extLst>
          </a:blip>
          <a:srcRect t="-1" b="527"/>
          <a:stretch/>
        </p:blipFill>
        <p:spPr>
          <a:xfrm>
            <a:off x="6134478" y="2654554"/>
            <a:ext cx="2779965" cy="1563725"/>
          </a:xfrm>
          <a:prstGeom prst="rect">
            <a:avLst/>
          </a:prstGeom>
        </p:spPr>
      </p:pic>
      <p:pic>
        <p:nvPicPr>
          <p:cNvPr id="15" name="Picture 14" descr="A boat sitting on top of a sandy beach&#10;&#10;Description automatically generated">
            <a:extLst>
              <a:ext uri="{FF2B5EF4-FFF2-40B4-BE49-F238E27FC236}">
                <a16:creationId xmlns:a16="http://schemas.microsoft.com/office/drawing/2014/main" id="{51A9A0F8-09D4-435A-947B-9F01468C0DF8}"/>
              </a:ext>
            </a:extLst>
          </p:cNvPr>
          <p:cNvPicPr>
            <a:picLocks noChangeAspect="1"/>
          </p:cNvPicPr>
          <p:nvPr/>
        </p:nvPicPr>
        <p:blipFill rotWithShape="1">
          <a:blip r:embed="rId7">
            <a:extLst>
              <a:ext uri="{28A0092B-C50C-407E-A947-70E740481C1C}">
                <a14:useLocalDpi xmlns:a14="http://schemas.microsoft.com/office/drawing/2010/main" val="0"/>
              </a:ext>
            </a:extLst>
          </a:blip>
          <a:srcRect t="6920" b="8705"/>
          <a:stretch/>
        </p:blipFill>
        <p:spPr>
          <a:xfrm>
            <a:off x="432516" y="2654548"/>
            <a:ext cx="2779964" cy="1563731"/>
          </a:xfrm>
          <a:prstGeom prst="rect">
            <a:avLst/>
          </a:prstGeom>
        </p:spPr>
      </p:pic>
      <p:sp>
        <p:nvSpPr>
          <p:cNvPr id="10" name="Title 1">
            <a:extLst>
              <a:ext uri="{FF2B5EF4-FFF2-40B4-BE49-F238E27FC236}">
                <a16:creationId xmlns:a16="http://schemas.microsoft.com/office/drawing/2014/main" id="{373BF922-CA9F-4A47-B140-C74CB1DDBCCF}"/>
              </a:ext>
            </a:extLst>
          </p:cNvPr>
          <p:cNvSpPr txBox="1">
            <a:spLocks/>
          </p:cNvSpPr>
          <p:nvPr/>
        </p:nvSpPr>
        <p:spPr>
          <a:xfrm>
            <a:off x="409745" y="4132597"/>
            <a:ext cx="2825504" cy="735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1600" dirty="0"/>
              <a:t>Why do the UK have a Workboat Code?</a:t>
            </a:r>
            <a:endParaRPr lang="en-NL" sz="1600" dirty="0"/>
          </a:p>
        </p:txBody>
      </p:sp>
      <p:sp>
        <p:nvSpPr>
          <p:cNvPr id="11" name="Title 1">
            <a:extLst>
              <a:ext uri="{FF2B5EF4-FFF2-40B4-BE49-F238E27FC236}">
                <a16:creationId xmlns:a16="http://schemas.microsoft.com/office/drawing/2014/main" id="{925B7F5E-C35E-449F-A4E0-DF5EA16E3B3F}"/>
              </a:ext>
            </a:extLst>
          </p:cNvPr>
          <p:cNvSpPr txBox="1">
            <a:spLocks/>
          </p:cNvSpPr>
          <p:nvPr/>
        </p:nvSpPr>
        <p:spPr>
          <a:xfrm>
            <a:off x="3260727" y="4133589"/>
            <a:ext cx="2825504" cy="735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1600" dirty="0"/>
              <a:t>Development of the Workboat Code</a:t>
            </a:r>
            <a:endParaRPr lang="en-NL" sz="1600" dirty="0"/>
          </a:p>
        </p:txBody>
      </p:sp>
      <p:sp>
        <p:nvSpPr>
          <p:cNvPr id="12" name="Title 1">
            <a:extLst>
              <a:ext uri="{FF2B5EF4-FFF2-40B4-BE49-F238E27FC236}">
                <a16:creationId xmlns:a16="http://schemas.microsoft.com/office/drawing/2014/main" id="{451C088A-3073-4C8B-B93D-46516FF94990}"/>
              </a:ext>
            </a:extLst>
          </p:cNvPr>
          <p:cNvSpPr txBox="1">
            <a:spLocks/>
          </p:cNvSpPr>
          <p:nvPr/>
        </p:nvSpPr>
        <p:spPr>
          <a:xfrm>
            <a:off x="6110093" y="4274292"/>
            <a:ext cx="2825504" cy="73599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1600" dirty="0"/>
              <a:t>What is different in Workboat Code edition 2 compared to the previous versions?</a:t>
            </a:r>
            <a:endParaRPr lang="en-NL" sz="1600" dirty="0"/>
          </a:p>
        </p:txBody>
      </p:sp>
      <p:sp>
        <p:nvSpPr>
          <p:cNvPr id="14" name="Title 1">
            <a:extLst>
              <a:ext uri="{FF2B5EF4-FFF2-40B4-BE49-F238E27FC236}">
                <a16:creationId xmlns:a16="http://schemas.microsoft.com/office/drawing/2014/main" id="{C83C25BD-921F-49A0-990E-2900709B51A0}"/>
              </a:ext>
            </a:extLst>
          </p:cNvPr>
          <p:cNvSpPr txBox="1">
            <a:spLocks/>
          </p:cNvSpPr>
          <p:nvPr/>
        </p:nvSpPr>
        <p:spPr>
          <a:xfrm>
            <a:off x="8956751" y="4132597"/>
            <a:ext cx="2825504" cy="735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1600" dirty="0"/>
              <a:t>Other relevant codes  supporting the Workboat Code</a:t>
            </a:r>
            <a:endParaRPr lang="en-NL" sz="1600" dirty="0"/>
          </a:p>
        </p:txBody>
      </p:sp>
      <p:sp>
        <p:nvSpPr>
          <p:cNvPr id="16" name="Title 1">
            <a:extLst>
              <a:ext uri="{FF2B5EF4-FFF2-40B4-BE49-F238E27FC236}">
                <a16:creationId xmlns:a16="http://schemas.microsoft.com/office/drawing/2014/main" id="{5549E09D-83C7-43DC-8AD6-DA1DA9C51755}"/>
              </a:ext>
            </a:extLst>
          </p:cNvPr>
          <p:cNvSpPr txBox="1">
            <a:spLocks/>
          </p:cNvSpPr>
          <p:nvPr/>
        </p:nvSpPr>
        <p:spPr>
          <a:xfrm>
            <a:off x="4312636" y="1349535"/>
            <a:ext cx="3598143" cy="5181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1600" dirty="0"/>
              <a:t>(Select a topic to continue)</a:t>
            </a:r>
            <a:endParaRPr lang="en-NL" sz="1600" dirty="0"/>
          </a:p>
        </p:txBody>
      </p:sp>
      <p:sp>
        <p:nvSpPr>
          <p:cNvPr id="5" name="Rectangle 4">
            <a:hlinkClick r:id="rId8" action="ppaction://hlinksldjump"/>
            <a:extLst>
              <a:ext uri="{FF2B5EF4-FFF2-40B4-BE49-F238E27FC236}">
                <a16:creationId xmlns:a16="http://schemas.microsoft.com/office/drawing/2014/main" id="{CCC36CAE-1AEB-4DAA-B664-D15AA56381C8}"/>
              </a:ext>
            </a:extLst>
          </p:cNvPr>
          <p:cNvSpPr/>
          <p:nvPr/>
        </p:nvSpPr>
        <p:spPr>
          <a:xfrm>
            <a:off x="3264412" y="2412131"/>
            <a:ext cx="2824527" cy="2407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17" name="Rectangle 16">
            <a:extLst>
              <a:ext uri="{FF2B5EF4-FFF2-40B4-BE49-F238E27FC236}">
                <a16:creationId xmlns:a16="http://schemas.microsoft.com/office/drawing/2014/main" id="{64EA439B-D7D5-47A2-83F8-2DAC5EE4320A}"/>
              </a:ext>
            </a:extLst>
          </p:cNvPr>
          <p:cNvSpPr/>
          <p:nvPr/>
        </p:nvSpPr>
        <p:spPr>
          <a:xfrm>
            <a:off x="348343" y="2681002"/>
            <a:ext cx="3047953" cy="2407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9" name="Rectangle 18">
            <a:extLst>
              <a:ext uri="{FF2B5EF4-FFF2-40B4-BE49-F238E27FC236}">
                <a16:creationId xmlns:a16="http://schemas.microsoft.com/office/drawing/2014/main" id="{DEAE41EE-DFB3-473D-9C1A-9B483802B0F1}"/>
              </a:ext>
            </a:extLst>
          </p:cNvPr>
          <p:cNvSpPr/>
          <p:nvPr/>
        </p:nvSpPr>
        <p:spPr>
          <a:xfrm>
            <a:off x="8956751" y="2412129"/>
            <a:ext cx="2824527" cy="2407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0" name="Rectangle 19">
            <a:extLst>
              <a:ext uri="{FF2B5EF4-FFF2-40B4-BE49-F238E27FC236}">
                <a16:creationId xmlns:a16="http://schemas.microsoft.com/office/drawing/2014/main" id="{6542397D-7955-4F00-9D76-D722F8458FF1}"/>
              </a:ext>
            </a:extLst>
          </p:cNvPr>
          <p:cNvSpPr/>
          <p:nvPr/>
        </p:nvSpPr>
        <p:spPr>
          <a:xfrm>
            <a:off x="6224602" y="2671443"/>
            <a:ext cx="2824527" cy="2407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1" name="Rectangle 20">
            <a:hlinkClick r:id="rId9" action="ppaction://hlinksldjump"/>
            <a:extLst>
              <a:ext uri="{FF2B5EF4-FFF2-40B4-BE49-F238E27FC236}">
                <a16:creationId xmlns:a16="http://schemas.microsoft.com/office/drawing/2014/main" id="{DE7CD21F-CF5C-41A4-8E3F-76E4EAB8AEBA}"/>
              </a:ext>
            </a:extLst>
          </p:cNvPr>
          <p:cNvSpPr/>
          <p:nvPr/>
        </p:nvSpPr>
        <p:spPr>
          <a:xfrm>
            <a:off x="393891" y="2412130"/>
            <a:ext cx="2824527" cy="2407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2" name="Rectangle 21">
            <a:hlinkClick r:id="rId10" action="ppaction://hlinksldjump"/>
            <a:extLst>
              <a:ext uri="{FF2B5EF4-FFF2-40B4-BE49-F238E27FC236}">
                <a16:creationId xmlns:a16="http://schemas.microsoft.com/office/drawing/2014/main" id="{E30B596E-ADEC-48E5-9E29-B6C8F99C6D4B}"/>
              </a:ext>
            </a:extLst>
          </p:cNvPr>
          <p:cNvSpPr/>
          <p:nvPr/>
        </p:nvSpPr>
        <p:spPr>
          <a:xfrm>
            <a:off x="6110022" y="2556734"/>
            <a:ext cx="2824527" cy="2407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4" name="Rectangle 23">
            <a:hlinkClick r:id="rId11" action="ppaction://hlinksldjump"/>
            <a:extLst>
              <a:ext uri="{FF2B5EF4-FFF2-40B4-BE49-F238E27FC236}">
                <a16:creationId xmlns:a16="http://schemas.microsoft.com/office/drawing/2014/main" id="{099C6964-DD4A-48F6-8E89-17428569338C}"/>
              </a:ext>
            </a:extLst>
          </p:cNvPr>
          <p:cNvSpPr/>
          <p:nvPr/>
        </p:nvSpPr>
        <p:spPr>
          <a:xfrm>
            <a:off x="8966336" y="2429018"/>
            <a:ext cx="2824527" cy="2407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TextBox 5">
            <a:extLst>
              <a:ext uri="{FF2B5EF4-FFF2-40B4-BE49-F238E27FC236}">
                <a16:creationId xmlns:a16="http://schemas.microsoft.com/office/drawing/2014/main" id="{1D298D47-2DBE-44C9-A698-1C0CDE48117B}"/>
              </a:ext>
            </a:extLst>
          </p:cNvPr>
          <p:cNvSpPr txBox="1"/>
          <p:nvPr/>
        </p:nvSpPr>
        <p:spPr>
          <a:xfrm>
            <a:off x="9049129" y="6088870"/>
            <a:ext cx="1777410" cy="369332"/>
          </a:xfrm>
          <a:prstGeom prst="rect">
            <a:avLst/>
          </a:prstGeom>
          <a:noFill/>
        </p:spPr>
        <p:txBody>
          <a:bodyPr wrap="none" rtlCol="0">
            <a:spAutoFit/>
          </a:bodyPr>
          <a:lstStyle/>
          <a:p>
            <a:r>
              <a:rPr lang="en-GB" dirty="0">
                <a:hlinkClick r:id="rId12"/>
              </a:rPr>
              <a:t>I have a question</a:t>
            </a:r>
            <a:endParaRPr lang="en-NL" dirty="0"/>
          </a:p>
        </p:txBody>
      </p:sp>
    </p:spTree>
    <p:extLst>
      <p:ext uri="{BB962C8B-B14F-4D97-AF65-F5344CB8AC3E}">
        <p14:creationId xmlns:p14="http://schemas.microsoft.com/office/powerpoint/2010/main" val="2259169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8778F07-0BD8-4A48-BBDF-E430A3F923D0}"/>
              </a:ext>
            </a:extLst>
          </p:cNvPr>
          <p:cNvCxnSpPr/>
          <p:nvPr/>
        </p:nvCxnSpPr>
        <p:spPr>
          <a:xfrm>
            <a:off x="1222310" y="6542409"/>
            <a:ext cx="9817225"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44FF6949-B3FC-46FD-BD4D-516F470E5B0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39535" y="5891089"/>
            <a:ext cx="873354" cy="7660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94545F8-6BC3-401A-9F9A-396BDBF02E0C}"/>
              </a:ext>
            </a:extLst>
          </p:cNvPr>
          <p:cNvSpPr/>
          <p:nvPr/>
        </p:nvSpPr>
        <p:spPr>
          <a:xfrm>
            <a:off x="1558922" y="3102733"/>
            <a:ext cx="3034997" cy="1200329"/>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Construction </a:t>
            </a:r>
          </a:p>
          <a:p>
            <a:pPr algn="ctr"/>
            <a:r>
              <a:rPr lang="en-US" sz="3600" b="0" cap="none" spc="0" dirty="0">
                <a:ln w="0"/>
                <a:solidFill>
                  <a:schemeClr val="tx1"/>
                </a:solidFill>
                <a:effectLst>
                  <a:outerShdw blurRad="38100" dist="19050" dir="2700000" algn="tl" rotWithShape="0">
                    <a:schemeClr val="dk1">
                      <a:alpha val="40000"/>
                    </a:schemeClr>
                  </a:outerShdw>
                </a:effectLst>
              </a:rPr>
              <a:t>and Equipment</a:t>
            </a:r>
          </a:p>
        </p:txBody>
      </p:sp>
    </p:spTree>
    <p:extLst>
      <p:ext uri="{BB962C8B-B14F-4D97-AF65-F5344CB8AC3E}">
        <p14:creationId xmlns:p14="http://schemas.microsoft.com/office/powerpoint/2010/main" val="1917963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94D4-9AEB-49CB-96CD-0306B8A660D6}"/>
              </a:ext>
            </a:extLst>
          </p:cNvPr>
          <p:cNvSpPr>
            <a:spLocks noGrp="1"/>
          </p:cNvSpPr>
          <p:nvPr>
            <p:ph type="ctrTitle"/>
          </p:nvPr>
        </p:nvSpPr>
        <p:spPr>
          <a:xfrm>
            <a:off x="6265791" y="5188827"/>
            <a:ext cx="5210421" cy="1259201"/>
          </a:xfrm>
        </p:spPr>
        <p:txBody>
          <a:bodyPr>
            <a:noAutofit/>
          </a:bodyPr>
          <a:lstStyle/>
          <a:p>
            <a:r>
              <a:rPr lang="en-US" altLang="en-US" sz="1800" dirty="0"/>
              <a:t>Pre-build risk assessment</a:t>
            </a:r>
            <a:br>
              <a:rPr lang="en-US" altLang="en-US" sz="1800" dirty="0"/>
            </a:br>
            <a:br>
              <a:rPr lang="en-US" altLang="en-US" sz="1800" dirty="0"/>
            </a:br>
            <a:r>
              <a:rPr lang="en-GB" altLang="en-US" sz="1800" dirty="0"/>
              <a:t>Removal of history of safe operation</a:t>
            </a:r>
            <a:br>
              <a:rPr lang="en-GB" altLang="en-US" sz="1800" dirty="0"/>
            </a:br>
            <a:r>
              <a:rPr lang="en-GB" altLang="en-US" sz="1800" dirty="0"/>
              <a:t>and</a:t>
            </a:r>
            <a:br>
              <a:rPr lang="en-GB" altLang="en-US" sz="1800" dirty="0"/>
            </a:br>
            <a:r>
              <a:rPr lang="en-GB" altLang="en-US" sz="1800" dirty="0"/>
              <a:t>Verification of structure caveat to use ISO 12215</a:t>
            </a:r>
            <a:br>
              <a:rPr lang="en-GB" altLang="en-US" sz="1800" dirty="0"/>
            </a:br>
            <a:r>
              <a:rPr lang="en-GB" altLang="en-US" sz="1800" i="1" dirty="0"/>
              <a:t>(Allows for more practical phase in of existing vessels)</a:t>
            </a:r>
            <a:br>
              <a:rPr lang="en-GB" altLang="en-US" sz="1800" i="1" dirty="0"/>
            </a:br>
            <a:br>
              <a:rPr lang="en-GB" altLang="en-US" sz="1800" dirty="0"/>
            </a:br>
            <a:r>
              <a:rPr lang="en-US" altLang="en-US" sz="1800" dirty="0"/>
              <a:t>Ventilation for battery spaces and hazardous spaces</a:t>
            </a:r>
            <a:br>
              <a:rPr lang="en-US" altLang="en-US" sz="1800" dirty="0"/>
            </a:br>
            <a:br>
              <a:rPr lang="en-US" altLang="en-US" sz="1800" dirty="0"/>
            </a:br>
            <a:r>
              <a:rPr lang="en-US" altLang="en-US" sz="1800" dirty="0"/>
              <a:t>Uplifts in Structural fire protection</a:t>
            </a:r>
            <a:br>
              <a:rPr lang="en-US" altLang="en-US" sz="1800" dirty="0"/>
            </a:br>
            <a:br>
              <a:rPr lang="en-US" altLang="en-US" sz="1800" dirty="0"/>
            </a:br>
            <a:r>
              <a:rPr lang="en-US" altLang="en-US" sz="1800" dirty="0"/>
              <a:t>In-build verification of structure</a:t>
            </a:r>
            <a:br>
              <a:rPr lang="en-US" altLang="en-US" sz="1800" dirty="0"/>
            </a:br>
            <a:br>
              <a:rPr lang="en-US" altLang="en-US" sz="1800" dirty="0"/>
            </a:br>
            <a:br>
              <a:rPr lang="en-US" altLang="en-US" sz="1800" dirty="0"/>
            </a:br>
            <a:r>
              <a:rPr lang="en-US" altLang="en-US" sz="1800" dirty="0"/>
              <a:t>Uplifts in DG carriage allowance from MGN 280</a:t>
            </a:r>
            <a:br>
              <a:rPr lang="en-US" altLang="en-US" sz="1800" dirty="0"/>
            </a:br>
            <a:br>
              <a:rPr lang="en-US" altLang="en-US" sz="1800" dirty="0"/>
            </a:br>
            <a:r>
              <a:rPr lang="en-US" altLang="en-US" sz="1800" dirty="0"/>
              <a:t>Regulated transfer of fuel permitted</a:t>
            </a:r>
            <a:br>
              <a:rPr lang="en-US" altLang="en-US" sz="1800" dirty="0"/>
            </a:br>
            <a:r>
              <a:rPr lang="en-US" altLang="en-US" sz="1800" i="1" dirty="0"/>
              <a:t>but, </a:t>
            </a:r>
            <a:r>
              <a:rPr lang="en-US" altLang="en-US" sz="1800" i="1" u="sng" dirty="0"/>
              <a:t>no</a:t>
            </a:r>
            <a:r>
              <a:rPr lang="en-US" altLang="en-US" sz="1800" i="1" dirty="0"/>
              <a:t> fuel pipes running through the accommodation</a:t>
            </a:r>
            <a:br>
              <a:rPr lang="en-US" altLang="en-US" sz="1800" dirty="0"/>
            </a:br>
            <a:br>
              <a:rPr lang="en-US" altLang="en-US" sz="1800" dirty="0"/>
            </a:br>
            <a:br>
              <a:rPr lang="en-US" altLang="en-US" sz="1800" dirty="0"/>
            </a:br>
            <a:endParaRPr lang="en-US" altLang="en-US" sz="1800" dirty="0"/>
          </a:p>
        </p:txBody>
      </p:sp>
      <p:cxnSp>
        <p:nvCxnSpPr>
          <p:cNvPr id="3" name="Straight Connector 2">
            <a:extLst>
              <a:ext uri="{FF2B5EF4-FFF2-40B4-BE49-F238E27FC236}">
                <a16:creationId xmlns:a16="http://schemas.microsoft.com/office/drawing/2014/main" id="{ADB03AA9-4FE7-469C-B403-3EF93DC43656}"/>
              </a:ext>
            </a:extLst>
          </p:cNvPr>
          <p:cNvCxnSpPr>
            <a:cxnSpLocks/>
          </p:cNvCxnSpPr>
          <p:nvPr/>
        </p:nvCxnSpPr>
        <p:spPr>
          <a:xfrm>
            <a:off x="5934269" y="6542409"/>
            <a:ext cx="5105266"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A48A4188-2666-4C05-AD36-1D49FEDFB7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39535" y="5891089"/>
            <a:ext cx="873354" cy="76603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0E3C80CC-4769-490F-8832-D6C5FA4F30B6}"/>
              </a:ext>
            </a:extLst>
          </p:cNvPr>
          <p:cNvCxnSpPr>
            <a:cxnSpLocks/>
          </p:cNvCxnSpPr>
          <p:nvPr/>
        </p:nvCxnSpPr>
        <p:spPr>
          <a:xfrm flipV="1">
            <a:off x="5569935" y="-68545"/>
            <a:ext cx="0" cy="6936377"/>
          </a:xfrm>
          <a:prstGeom prst="line">
            <a:avLst/>
          </a:prstGeom>
          <a:ln w="76200"/>
        </p:spPr>
        <p:style>
          <a:lnRef idx="3">
            <a:schemeClr val="accent3"/>
          </a:lnRef>
          <a:fillRef idx="0">
            <a:schemeClr val="accent3"/>
          </a:fillRef>
          <a:effectRef idx="2">
            <a:schemeClr val="accent3"/>
          </a:effectRef>
          <a:fontRef idx="minor">
            <a:schemeClr val="tx1"/>
          </a:fontRef>
        </p:style>
      </p:cxnSp>
      <p:sp>
        <p:nvSpPr>
          <p:cNvPr id="7" name="Title 1">
            <a:extLst>
              <a:ext uri="{FF2B5EF4-FFF2-40B4-BE49-F238E27FC236}">
                <a16:creationId xmlns:a16="http://schemas.microsoft.com/office/drawing/2014/main" id="{1629E6C3-CFA5-4525-9F8C-E574E55965DB}"/>
              </a:ext>
            </a:extLst>
          </p:cNvPr>
          <p:cNvSpPr txBox="1">
            <a:spLocks/>
          </p:cNvSpPr>
          <p:nvPr/>
        </p:nvSpPr>
        <p:spPr>
          <a:xfrm>
            <a:off x="5934269" y="409972"/>
            <a:ext cx="1822419" cy="5181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800" b="1" dirty="0"/>
              <a:t>Construction</a:t>
            </a:r>
            <a:endParaRPr lang="en-NL" sz="1800" b="1" dirty="0"/>
          </a:p>
        </p:txBody>
      </p:sp>
      <p:pic>
        <p:nvPicPr>
          <p:cNvPr id="3076" name="Picture 4" descr="Isle of Wight jobs saved after South Boats IOW assets bought by ...">
            <a:extLst>
              <a:ext uri="{FF2B5EF4-FFF2-40B4-BE49-F238E27FC236}">
                <a16:creationId xmlns:a16="http://schemas.microsoft.com/office/drawing/2014/main" id="{4F482149-4DC6-43BF-98D7-1205DAD491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956" r="13316"/>
          <a:stretch/>
        </p:blipFill>
        <p:spPr bwMode="auto">
          <a:xfrm>
            <a:off x="-20782" y="0"/>
            <a:ext cx="556993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877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94D4-9AEB-49CB-96CD-0306B8A660D6}"/>
              </a:ext>
            </a:extLst>
          </p:cNvPr>
          <p:cNvSpPr>
            <a:spLocks noGrp="1"/>
          </p:cNvSpPr>
          <p:nvPr>
            <p:ph type="ctrTitle"/>
          </p:nvPr>
        </p:nvSpPr>
        <p:spPr>
          <a:xfrm>
            <a:off x="6372824" y="783775"/>
            <a:ext cx="4515998" cy="4152079"/>
          </a:xfrm>
        </p:spPr>
        <p:txBody>
          <a:bodyPr>
            <a:noAutofit/>
          </a:bodyPr>
          <a:lstStyle/>
          <a:p>
            <a:pPr lvl="0"/>
            <a:r>
              <a:rPr lang="en-GB" sz="1800" dirty="0"/>
              <a:t>One crew member to wear a 406 MHz with GPS PLB and all other crew members to wear a Class M VHF DSC with AIS PLB is strongly recommended – </a:t>
            </a:r>
            <a:r>
              <a:rPr lang="en-GB" sz="1800" b="1" dirty="0"/>
              <a:t>13.9.1</a:t>
            </a:r>
            <a:br>
              <a:rPr lang="en-NL" sz="1800" dirty="0"/>
            </a:br>
            <a:r>
              <a:rPr lang="en-GB" sz="1800" dirty="0"/>
              <a:t> </a:t>
            </a:r>
            <a:br>
              <a:rPr lang="en-NL" sz="1800" dirty="0"/>
            </a:br>
            <a:r>
              <a:rPr lang="en-GB" sz="1800" dirty="0"/>
              <a:t>The owner should demonstrate to the CA by physical deployment moved from its stowed position/stowed state to launched in the water in the shortest practicable time – </a:t>
            </a:r>
            <a:r>
              <a:rPr lang="en-GB" sz="1800" b="1" dirty="0"/>
              <a:t>13.2.1.1.5</a:t>
            </a:r>
            <a:br>
              <a:rPr lang="en-NL" sz="1800" dirty="0"/>
            </a:br>
            <a:r>
              <a:rPr lang="en-GB" sz="1800" dirty="0"/>
              <a:t> </a:t>
            </a:r>
            <a:br>
              <a:rPr lang="en-NL" sz="1800" dirty="0"/>
            </a:br>
            <a:r>
              <a:rPr lang="en-GB" sz="1800" dirty="0"/>
              <a:t>The owner should undertake a regular training drill of the physical deployment of each </a:t>
            </a:r>
            <a:r>
              <a:rPr lang="en-GB" sz="1800" dirty="0" err="1"/>
              <a:t>liferaft</a:t>
            </a:r>
            <a:r>
              <a:rPr lang="en-GB" sz="1800" dirty="0"/>
              <a:t> – </a:t>
            </a:r>
            <a:r>
              <a:rPr lang="en-GB" sz="1800" b="1" dirty="0"/>
              <a:t>13.17.1</a:t>
            </a:r>
            <a:endParaRPr lang="en-NL" sz="1800" b="1" dirty="0"/>
          </a:p>
        </p:txBody>
      </p:sp>
      <p:cxnSp>
        <p:nvCxnSpPr>
          <p:cNvPr id="3" name="Straight Connector 2">
            <a:extLst>
              <a:ext uri="{FF2B5EF4-FFF2-40B4-BE49-F238E27FC236}">
                <a16:creationId xmlns:a16="http://schemas.microsoft.com/office/drawing/2014/main" id="{ADB03AA9-4FE7-469C-B403-3EF93DC43656}"/>
              </a:ext>
            </a:extLst>
          </p:cNvPr>
          <p:cNvCxnSpPr>
            <a:cxnSpLocks/>
          </p:cNvCxnSpPr>
          <p:nvPr/>
        </p:nvCxnSpPr>
        <p:spPr>
          <a:xfrm>
            <a:off x="5934269" y="6542409"/>
            <a:ext cx="5105266"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A48A4188-2666-4C05-AD36-1D49FEDFB7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39535" y="5891089"/>
            <a:ext cx="873354" cy="76603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0E3C80CC-4769-490F-8832-D6C5FA4F30B6}"/>
              </a:ext>
            </a:extLst>
          </p:cNvPr>
          <p:cNvCxnSpPr>
            <a:cxnSpLocks/>
          </p:cNvCxnSpPr>
          <p:nvPr/>
        </p:nvCxnSpPr>
        <p:spPr>
          <a:xfrm flipV="1">
            <a:off x="5569935" y="-68545"/>
            <a:ext cx="0" cy="6936377"/>
          </a:xfrm>
          <a:prstGeom prst="line">
            <a:avLst/>
          </a:prstGeom>
          <a:ln w="76200"/>
        </p:spPr>
        <p:style>
          <a:lnRef idx="3">
            <a:schemeClr val="accent3"/>
          </a:lnRef>
          <a:fillRef idx="0">
            <a:schemeClr val="accent3"/>
          </a:fillRef>
          <a:effectRef idx="2">
            <a:schemeClr val="accent3"/>
          </a:effectRef>
          <a:fontRef idx="minor">
            <a:schemeClr val="tx1"/>
          </a:fontRef>
        </p:style>
      </p:cxnSp>
      <p:sp>
        <p:nvSpPr>
          <p:cNvPr id="7" name="Title 1">
            <a:extLst>
              <a:ext uri="{FF2B5EF4-FFF2-40B4-BE49-F238E27FC236}">
                <a16:creationId xmlns:a16="http://schemas.microsoft.com/office/drawing/2014/main" id="{64748B2D-B49C-462D-9D95-EFDD00663CC1}"/>
              </a:ext>
            </a:extLst>
          </p:cNvPr>
          <p:cNvSpPr txBox="1">
            <a:spLocks/>
          </p:cNvSpPr>
          <p:nvPr/>
        </p:nvSpPr>
        <p:spPr>
          <a:xfrm>
            <a:off x="5934269" y="409972"/>
            <a:ext cx="1822419" cy="5181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800" b="1" dirty="0"/>
              <a:t>Safety Equipment</a:t>
            </a:r>
            <a:endParaRPr lang="en-NL" sz="1800" b="1" dirty="0"/>
          </a:p>
        </p:txBody>
      </p:sp>
      <p:pic>
        <p:nvPicPr>
          <p:cNvPr id="5" name="Picture 4">
            <a:extLst>
              <a:ext uri="{FF2B5EF4-FFF2-40B4-BE49-F238E27FC236}">
                <a16:creationId xmlns:a16="http://schemas.microsoft.com/office/drawing/2014/main" id="{A37C3319-5D18-43B8-87E3-1B972684BDDC}"/>
              </a:ext>
            </a:extLst>
          </p:cNvPr>
          <p:cNvPicPr>
            <a:picLocks noChangeAspect="1"/>
          </p:cNvPicPr>
          <p:nvPr/>
        </p:nvPicPr>
        <p:blipFill rotWithShape="1">
          <a:blip r:embed="rId3"/>
          <a:srcRect l="6903" r="43224"/>
          <a:stretch/>
        </p:blipFill>
        <p:spPr>
          <a:xfrm>
            <a:off x="10391" y="13"/>
            <a:ext cx="5532825" cy="6857987"/>
          </a:xfrm>
          <a:prstGeom prst="rect">
            <a:avLst/>
          </a:prstGeom>
        </p:spPr>
      </p:pic>
    </p:spTree>
    <p:extLst>
      <p:ext uri="{BB962C8B-B14F-4D97-AF65-F5344CB8AC3E}">
        <p14:creationId xmlns:p14="http://schemas.microsoft.com/office/powerpoint/2010/main" val="3949558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94D4-9AEB-49CB-96CD-0306B8A660D6}"/>
              </a:ext>
            </a:extLst>
          </p:cNvPr>
          <p:cNvSpPr>
            <a:spLocks noGrp="1"/>
          </p:cNvSpPr>
          <p:nvPr>
            <p:ph type="ctrTitle"/>
          </p:nvPr>
        </p:nvSpPr>
        <p:spPr>
          <a:xfrm>
            <a:off x="6372824" y="783775"/>
            <a:ext cx="4515998" cy="4152079"/>
          </a:xfrm>
        </p:spPr>
        <p:txBody>
          <a:bodyPr>
            <a:noAutofit/>
          </a:bodyPr>
          <a:lstStyle/>
          <a:p>
            <a:pPr lvl="0"/>
            <a:r>
              <a:rPr lang="en-GB" sz="1800" dirty="0"/>
              <a:t>MF radio installation with DSC – </a:t>
            </a:r>
            <a:r>
              <a:rPr lang="en-GB" sz="1800" b="1" dirty="0"/>
              <a:t>16.7.1</a:t>
            </a:r>
            <a:r>
              <a:rPr lang="en-GB" sz="1800" dirty="0"/>
              <a:t>  + </a:t>
            </a:r>
            <a:r>
              <a:rPr lang="en-GB" sz="1800" dirty="0" err="1"/>
              <a:t>Navtex</a:t>
            </a:r>
            <a:r>
              <a:rPr lang="en-GB" sz="1800" dirty="0"/>
              <a:t> receiver – </a:t>
            </a:r>
            <a:r>
              <a:rPr lang="en-GB" sz="1800" b="1" dirty="0"/>
              <a:t>16.7.1</a:t>
            </a:r>
            <a:r>
              <a:rPr lang="en-GB" sz="1800" dirty="0"/>
              <a:t> + EPIRB </a:t>
            </a:r>
            <a:r>
              <a:rPr lang="en-GB" sz="1800" b="1" dirty="0"/>
              <a:t>16.7.1</a:t>
            </a:r>
            <a:br>
              <a:rPr lang="en-GB" sz="1800" dirty="0"/>
            </a:br>
            <a:br>
              <a:rPr lang="en-GB" sz="1800" dirty="0"/>
            </a:br>
            <a:r>
              <a:rPr lang="en-GB" sz="1800" dirty="0"/>
              <a:t>A vessel should carry at least one person qualified for distress and safety radio communication purposes who should hold a </a:t>
            </a:r>
            <a:r>
              <a:rPr lang="en-GB" sz="1800" dirty="0" err="1"/>
              <a:t>CoC</a:t>
            </a:r>
            <a:r>
              <a:rPr lang="en-GB" sz="1800" dirty="0"/>
              <a:t> – </a:t>
            </a:r>
            <a:r>
              <a:rPr lang="en-GB" sz="1800" b="1" dirty="0"/>
              <a:t>16.9.1</a:t>
            </a:r>
            <a:br>
              <a:rPr lang="en-GB" sz="1800" dirty="0"/>
            </a:br>
            <a:br>
              <a:rPr lang="en-GB" sz="1800" dirty="0"/>
            </a:br>
            <a:r>
              <a:rPr lang="en-GB" sz="1800" dirty="0"/>
              <a:t>Owners are recommended to undertake a survey of the vessel’s radio installation every 5 years and hold a radio survey Statement of Compliance – </a:t>
            </a:r>
            <a:r>
              <a:rPr lang="en-GB" sz="1800" b="1" dirty="0"/>
              <a:t>16.12.1</a:t>
            </a:r>
          </a:p>
        </p:txBody>
      </p:sp>
      <p:cxnSp>
        <p:nvCxnSpPr>
          <p:cNvPr id="3" name="Straight Connector 2">
            <a:extLst>
              <a:ext uri="{FF2B5EF4-FFF2-40B4-BE49-F238E27FC236}">
                <a16:creationId xmlns:a16="http://schemas.microsoft.com/office/drawing/2014/main" id="{ADB03AA9-4FE7-469C-B403-3EF93DC43656}"/>
              </a:ext>
            </a:extLst>
          </p:cNvPr>
          <p:cNvCxnSpPr>
            <a:cxnSpLocks/>
          </p:cNvCxnSpPr>
          <p:nvPr/>
        </p:nvCxnSpPr>
        <p:spPr>
          <a:xfrm>
            <a:off x="5934269" y="6542409"/>
            <a:ext cx="5105266"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A48A4188-2666-4C05-AD36-1D49FEDFB7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39535" y="5891089"/>
            <a:ext cx="873354" cy="76603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0E3C80CC-4769-490F-8832-D6C5FA4F30B6}"/>
              </a:ext>
            </a:extLst>
          </p:cNvPr>
          <p:cNvCxnSpPr>
            <a:cxnSpLocks/>
          </p:cNvCxnSpPr>
          <p:nvPr/>
        </p:nvCxnSpPr>
        <p:spPr>
          <a:xfrm flipV="1">
            <a:off x="5569935" y="-68545"/>
            <a:ext cx="0" cy="6936377"/>
          </a:xfrm>
          <a:prstGeom prst="line">
            <a:avLst/>
          </a:prstGeom>
          <a:ln w="76200"/>
        </p:spPr>
        <p:style>
          <a:lnRef idx="3">
            <a:schemeClr val="accent3"/>
          </a:lnRef>
          <a:fillRef idx="0">
            <a:schemeClr val="accent3"/>
          </a:fillRef>
          <a:effectRef idx="2">
            <a:schemeClr val="accent3"/>
          </a:effectRef>
          <a:fontRef idx="minor">
            <a:schemeClr val="tx1"/>
          </a:fontRef>
        </p:style>
      </p:cxnSp>
      <p:sp>
        <p:nvSpPr>
          <p:cNvPr id="7" name="Title 1">
            <a:extLst>
              <a:ext uri="{FF2B5EF4-FFF2-40B4-BE49-F238E27FC236}">
                <a16:creationId xmlns:a16="http://schemas.microsoft.com/office/drawing/2014/main" id="{1629E6C3-CFA5-4525-9F8C-E574E55965DB}"/>
              </a:ext>
            </a:extLst>
          </p:cNvPr>
          <p:cNvSpPr txBox="1">
            <a:spLocks/>
          </p:cNvSpPr>
          <p:nvPr/>
        </p:nvSpPr>
        <p:spPr>
          <a:xfrm>
            <a:off x="5934269" y="409972"/>
            <a:ext cx="1822419" cy="518188"/>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800" b="1" dirty="0"/>
              <a:t>GMDSS Equipment</a:t>
            </a:r>
            <a:endParaRPr lang="en-NL" sz="1800" b="1" dirty="0"/>
          </a:p>
        </p:txBody>
      </p:sp>
      <p:pic>
        <p:nvPicPr>
          <p:cNvPr id="6" name="Picture 5" descr="A person standing in front of a computer&#10;&#10;Description automatically generated">
            <a:extLst>
              <a:ext uri="{FF2B5EF4-FFF2-40B4-BE49-F238E27FC236}">
                <a16:creationId xmlns:a16="http://schemas.microsoft.com/office/drawing/2014/main" id="{5B0D2ECF-4189-477C-AB22-48CC84035085}"/>
              </a:ext>
            </a:extLst>
          </p:cNvPr>
          <p:cNvPicPr>
            <a:picLocks noChangeAspect="1"/>
          </p:cNvPicPr>
          <p:nvPr/>
        </p:nvPicPr>
        <p:blipFill rotWithShape="1">
          <a:blip r:embed="rId3">
            <a:extLst>
              <a:ext uri="{28A0092B-C50C-407E-A947-70E740481C1C}">
                <a14:useLocalDpi xmlns:a14="http://schemas.microsoft.com/office/drawing/2010/main" val="0"/>
              </a:ext>
            </a:extLst>
          </a:blip>
          <a:srcRect l="25012" r="21135"/>
          <a:stretch/>
        </p:blipFill>
        <p:spPr>
          <a:xfrm>
            <a:off x="-7073" y="0"/>
            <a:ext cx="5539898" cy="6858000"/>
          </a:xfrm>
          <a:prstGeom prst="rect">
            <a:avLst/>
          </a:prstGeom>
        </p:spPr>
      </p:pic>
    </p:spTree>
    <p:extLst>
      <p:ext uri="{BB962C8B-B14F-4D97-AF65-F5344CB8AC3E}">
        <p14:creationId xmlns:p14="http://schemas.microsoft.com/office/powerpoint/2010/main" val="3549070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94D4-9AEB-49CB-96CD-0306B8A660D6}"/>
              </a:ext>
            </a:extLst>
          </p:cNvPr>
          <p:cNvSpPr>
            <a:spLocks noGrp="1"/>
          </p:cNvSpPr>
          <p:nvPr>
            <p:ph type="ctrTitle"/>
          </p:nvPr>
        </p:nvSpPr>
        <p:spPr>
          <a:xfrm>
            <a:off x="6225339" y="1993431"/>
            <a:ext cx="5105243" cy="1435569"/>
          </a:xfrm>
        </p:spPr>
        <p:txBody>
          <a:bodyPr>
            <a:noAutofit/>
          </a:bodyPr>
          <a:lstStyle/>
          <a:p>
            <a:pPr lvl="0"/>
            <a:r>
              <a:rPr lang="en-GB" sz="1800" dirty="0"/>
              <a:t>AIS subject to routine testing (annual) – </a:t>
            </a:r>
            <a:r>
              <a:rPr lang="en-GB" sz="1800" b="1" dirty="0"/>
              <a:t>18.4.3</a:t>
            </a:r>
            <a:br>
              <a:rPr lang="en-GB" sz="1800" dirty="0"/>
            </a:br>
            <a:br>
              <a:rPr lang="en-GB" sz="1800" dirty="0"/>
            </a:br>
            <a:r>
              <a:rPr lang="en-GB" sz="1800" dirty="0"/>
              <a:t>Electronic aids to navigation routinely tested – </a:t>
            </a:r>
            <a:r>
              <a:rPr lang="en-GB" sz="1800" b="1" dirty="0"/>
              <a:t>18.5</a:t>
            </a:r>
            <a:br>
              <a:rPr lang="en-GB" sz="1800" dirty="0"/>
            </a:br>
            <a:endParaRPr lang="en-GB" sz="1800" dirty="0"/>
          </a:p>
        </p:txBody>
      </p:sp>
      <p:cxnSp>
        <p:nvCxnSpPr>
          <p:cNvPr id="3" name="Straight Connector 2">
            <a:extLst>
              <a:ext uri="{FF2B5EF4-FFF2-40B4-BE49-F238E27FC236}">
                <a16:creationId xmlns:a16="http://schemas.microsoft.com/office/drawing/2014/main" id="{ADB03AA9-4FE7-469C-B403-3EF93DC43656}"/>
              </a:ext>
            </a:extLst>
          </p:cNvPr>
          <p:cNvCxnSpPr>
            <a:cxnSpLocks/>
          </p:cNvCxnSpPr>
          <p:nvPr/>
        </p:nvCxnSpPr>
        <p:spPr>
          <a:xfrm>
            <a:off x="5934269" y="6542409"/>
            <a:ext cx="5105266"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A48A4188-2666-4C05-AD36-1D49FEDFB7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39535" y="5891089"/>
            <a:ext cx="873354" cy="76603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0E3C80CC-4769-490F-8832-D6C5FA4F30B6}"/>
              </a:ext>
            </a:extLst>
          </p:cNvPr>
          <p:cNvCxnSpPr>
            <a:cxnSpLocks/>
          </p:cNvCxnSpPr>
          <p:nvPr/>
        </p:nvCxnSpPr>
        <p:spPr>
          <a:xfrm flipV="1">
            <a:off x="5569935" y="-68545"/>
            <a:ext cx="0" cy="6936377"/>
          </a:xfrm>
          <a:prstGeom prst="line">
            <a:avLst/>
          </a:prstGeom>
          <a:ln w="76200"/>
        </p:spPr>
        <p:style>
          <a:lnRef idx="3">
            <a:schemeClr val="accent3"/>
          </a:lnRef>
          <a:fillRef idx="0">
            <a:schemeClr val="accent3"/>
          </a:fillRef>
          <a:effectRef idx="2">
            <a:schemeClr val="accent3"/>
          </a:effectRef>
          <a:fontRef idx="minor">
            <a:schemeClr val="tx1"/>
          </a:fontRef>
        </p:style>
      </p:cxnSp>
      <p:sp>
        <p:nvSpPr>
          <p:cNvPr id="7" name="Title 1">
            <a:extLst>
              <a:ext uri="{FF2B5EF4-FFF2-40B4-BE49-F238E27FC236}">
                <a16:creationId xmlns:a16="http://schemas.microsoft.com/office/drawing/2014/main" id="{B03637C7-A970-44F7-A923-415867B19377}"/>
              </a:ext>
            </a:extLst>
          </p:cNvPr>
          <p:cNvSpPr txBox="1">
            <a:spLocks/>
          </p:cNvSpPr>
          <p:nvPr/>
        </p:nvSpPr>
        <p:spPr>
          <a:xfrm>
            <a:off x="5934269" y="409972"/>
            <a:ext cx="2393654" cy="518188"/>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800" b="1" dirty="0"/>
              <a:t>Testing Bridge Equipment</a:t>
            </a:r>
            <a:endParaRPr lang="en-NL" sz="1800" b="1" dirty="0"/>
          </a:p>
        </p:txBody>
      </p:sp>
      <p:pic>
        <p:nvPicPr>
          <p:cNvPr id="6" name="Picture 5" descr="A picture containing person, indoor, computer, laptop&#10;&#10;Description automatically generated">
            <a:extLst>
              <a:ext uri="{FF2B5EF4-FFF2-40B4-BE49-F238E27FC236}">
                <a16:creationId xmlns:a16="http://schemas.microsoft.com/office/drawing/2014/main" id="{E5C2F831-9AE2-418C-8B4D-35140C3B6A33}"/>
              </a:ext>
            </a:extLst>
          </p:cNvPr>
          <p:cNvPicPr>
            <a:picLocks noChangeAspect="1"/>
          </p:cNvPicPr>
          <p:nvPr/>
        </p:nvPicPr>
        <p:blipFill rotWithShape="1">
          <a:blip r:embed="rId3">
            <a:extLst>
              <a:ext uri="{28A0092B-C50C-407E-A947-70E740481C1C}">
                <a14:useLocalDpi xmlns:a14="http://schemas.microsoft.com/office/drawing/2010/main" val="0"/>
              </a:ext>
            </a:extLst>
          </a:blip>
          <a:srcRect l="22330" r="23812"/>
          <a:stretch/>
        </p:blipFill>
        <p:spPr>
          <a:xfrm>
            <a:off x="0" y="0"/>
            <a:ext cx="5540439" cy="6858000"/>
          </a:xfrm>
          <a:prstGeom prst="rect">
            <a:avLst/>
          </a:prstGeom>
        </p:spPr>
      </p:pic>
    </p:spTree>
    <p:extLst>
      <p:ext uri="{BB962C8B-B14F-4D97-AF65-F5344CB8AC3E}">
        <p14:creationId xmlns:p14="http://schemas.microsoft.com/office/powerpoint/2010/main" val="22057884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94D4-9AEB-49CB-96CD-0306B8A660D6}"/>
              </a:ext>
            </a:extLst>
          </p:cNvPr>
          <p:cNvSpPr>
            <a:spLocks noGrp="1"/>
          </p:cNvSpPr>
          <p:nvPr>
            <p:ph type="ctrTitle"/>
          </p:nvPr>
        </p:nvSpPr>
        <p:spPr>
          <a:xfrm>
            <a:off x="6096000" y="1893736"/>
            <a:ext cx="5367761" cy="4086786"/>
          </a:xfrm>
        </p:spPr>
        <p:txBody>
          <a:bodyPr>
            <a:noAutofit/>
          </a:bodyPr>
          <a:lstStyle/>
          <a:p>
            <a:pPr lvl="0"/>
            <a:r>
              <a:rPr lang="en-GB" sz="1800" dirty="0"/>
              <a:t>A towage survey should be carried out where practicable by a competent person – </a:t>
            </a:r>
            <a:r>
              <a:rPr lang="en-GB" sz="1800" b="1" dirty="0"/>
              <a:t>25.2.2.10.10</a:t>
            </a:r>
            <a:br>
              <a:rPr lang="en-GB" sz="1800" dirty="0"/>
            </a:br>
            <a:br>
              <a:rPr lang="en-GB" sz="1800" dirty="0"/>
            </a:br>
            <a:r>
              <a:rPr lang="en-GB" sz="1800" dirty="0"/>
              <a:t>Towed objects should not be manned at sea unless they have accommodation designed to be occupied at sea with appropriate LSA – </a:t>
            </a:r>
            <a:r>
              <a:rPr lang="en-GB" sz="1800" b="1" dirty="0"/>
              <a:t>25.2.4.3</a:t>
            </a:r>
            <a:br>
              <a:rPr lang="en-GB" sz="1800" dirty="0"/>
            </a:br>
            <a:br>
              <a:rPr lang="en-GB" sz="1800" dirty="0"/>
            </a:br>
            <a:r>
              <a:rPr lang="en-GB" sz="1800" dirty="0"/>
              <a:t>A safe means of access from the vessel engaged in towing should be provided to the tow – </a:t>
            </a:r>
            <a:r>
              <a:rPr lang="en-GB" sz="1800" b="1" dirty="0"/>
              <a:t>25.2.4.5</a:t>
            </a:r>
            <a:br>
              <a:rPr lang="en-GB" sz="1800" b="1" dirty="0"/>
            </a:br>
            <a:br>
              <a:rPr lang="en-GB" sz="1800" dirty="0"/>
            </a:br>
            <a:r>
              <a:rPr lang="en-GB" sz="1800" dirty="0"/>
              <a:t>Two lifebuoys and lines shall be provided on the towed object – </a:t>
            </a:r>
            <a:r>
              <a:rPr lang="en-GB" sz="1800" b="1" dirty="0"/>
              <a:t>25.2.4.7</a:t>
            </a:r>
            <a:br>
              <a:rPr lang="en-GB" sz="1800" dirty="0"/>
            </a:br>
            <a:br>
              <a:rPr lang="en-GB" sz="1800" dirty="0"/>
            </a:br>
            <a:r>
              <a:rPr lang="en-GB" sz="1800" dirty="0"/>
              <a:t>The towed vessel (vessel not classed as a barge, pontoon or towed object – see 25.2.4.1) should have an anchor/cable suitable for simple deployment and for holding the tow in an emergency – </a:t>
            </a:r>
            <a:r>
              <a:rPr lang="en-GB" sz="1800" b="1" dirty="0"/>
              <a:t>25.2.4.8</a:t>
            </a:r>
            <a:br>
              <a:rPr lang="en-GB" sz="1800" dirty="0"/>
            </a:br>
            <a:br>
              <a:rPr lang="en-GB" sz="1200" dirty="0"/>
            </a:br>
            <a:endParaRPr lang="en-GB" sz="1200" b="1" dirty="0"/>
          </a:p>
        </p:txBody>
      </p:sp>
      <p:cxnSp>
        <p:nvCxnSpPr>
          <p:cNvPr id="3" name="Straight Connector 2">
            <a:extLst>
              <a:ext uri="{FF2B5EF4-FFF2-40B4-BE49-F238E27FC236}">
                <a16:creationId xmlns:a16="http://schemas.microsoft.com/office/drawing/2014/main" id="{ADB03AA9-4FE7-469C-B403-3EF93DC43656}"/>
              </a:ext>
            </a:extLst>
          </p:cNvPr>
          <p:cNvCxnSpPr>
            <a:cxnSpLocks/>
          </p:cNvCxnSpPr>
          <p:nvPr/>
        </p:nvCxnSpPr>
        <p:spPr>
          <a:xfrm>
            <a:off x="5934269" y="6542409"/>
            <a:ext cx="5105266"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A48A4188-2666-4C05-AD36-1D49FEDFB7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39535" y="5891089"/>
            <a:ext cx="873354" cy="76603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0E3C80CC-4769-490F-8832-D6C5FA4F30B6}"/>
              </a:ext>
            </a:extLst>
          </p:cNvPr>
          <p:cNvCxnSpPr>
            <a:cxnSpLocks/>
          </p:cNvCxnSpPr>
          <p:nvPr/>
        </p:nvCxnSpPr>
        <p:spPr>
          <a:xfrm flipV="1">
            <a:off x="5569935" y="-68545"/>
            <a:ext cx="0" cy="6936377"/>
          </a:xfrm>
          <a:prstGeom prst="line">
            <a:avLst/>
          </a:prstGeom>
          <a:ln w="76200"/>
        </p:spPr>
        <p:style>
          <a:lnRef idx="3">
            <a:schemeClr val="accent3"/>
          </a:lnRef>
          <a:fillRef idx="0">
            <a:schemeClr val="accent3"/>
          </a:fillRef>
          <a:effectRef idx="2">
            <a:schemeClr val="accent3"/>
          </a:effectRef>
          <a:fontRef idx="minor">
            <a:schemeClr val="tx1"/>
          </a:fontRef>
        </p:style>
      </p:cxnSp>
      <p:sp>
        <p:nvSpPr>
          <p:cNvPr id="8" name="Title 1">
            <a:extLst>
              <a:ext uri="{FF2B5EF4-FFF2-40B4-BE49-F238E27FC236}">
                <a16:creationId xmlns:a16="http://schemas.microsoft.com/office/drawing/2014/main" id="{571CF1D8-153E-4639-BB26-1D6774AC89A2}"/>
              </a:ext>
            </a:extLst>
          </p:cNvPr>
          <p:cNvSpPr txBox="1">
            <a:spLocks/>
          </p:cNvSpPr>
          <p:nvPr/>
        </p:nvSpPr>
        <p:spPr>
          <a:xfrm>
            <a:off x="5934269" y="409972"/>
            <a:ext cx="2393654" cy="5181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800" b="1" dirty="0"/>
              <a:t>Towing Operations</a:t>
            </a:r>
            <a:endParaRPr lang="en-NL" sz="1800" b="1" dirty="0"/>
          </a:p>
        </p:txBody>
      </p:sp>
      <p:pic>
        <p:nvPicPr>
          <p:cNvPr id="1026" name="Picture 2" descr="Maritime Journal | SMS Towage Ltd">
            <a:extLst>
              <a:ext uri="{FF2B5EF4-FFF2-40B4-BE49-F238E27FC236}">
                <a16:creationId xmlns:a16="http://schemas.microsoft.com/office/drawing/2014/main" id="{3BA77677-6FC8-49C7-8D7F-05F7D2EA32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12" r="22129"/>
          <a:stretch/>
        </p:blipFill>
        <p:spPr bwMode="auto">
          <a:xfrm>
            <a:off x="-39329" y="-4187"/>
            <a:ext cx="5569933" cy="6862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3368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94D4-9AEB-49CB-96CD-0306B8A660D6}"/>
              </a:ext>
            </a:extLst>
          </p:cNvPr>
          <p:cNvSpPr>
            <a:spLocks noGrp="1"/>
          </p:cNvSpPr>
          <p:nvPr>
            <p:ph type="ctrTitle"/>
          </p:nvPr>
        </p:nvSpPr>
        <p:spPr>
          <a:xfrm>
            <a:off x="6096000" y="1893736"/>
            <a:ext cx="5367761" cy="4086786"/>
          </a:xfrm>
        </p:spPr>
        <p:txBody>
          <a:bodyPr>
            <a:noAutofit/>
          </a:bodyPr>
          <a:lstStyle/>
          <a:p>
            <a:pPr lvl="0"/>
            <a:r>
              <a:rPr lang="en-GB" sz="1800" dirty="0"/>
              <a:t>Maintenance should be carried out as per manufacturers’ instruction manual. Repair and maintenance should only use parts made or recommended by the crane manufacturer – </a:t>
            </a:r>
            <a:r>
              <a:rPr lang="en-GB" sz="1800" b="1" dirty="0"/>
              <a:t>25.4.2.5</a:t>
            </a:r>
            <a:br>
              <a:rPr lang="en-GB" sz="1800" dirty="0"/>
            </a:br>
            <a:br>
              <a:rPr lang="en-GB" sz="1800" dirty="0"/>
            </a:br>
            <a:r>
              <a:rPr lang="en-GB" sz="1800" dirty="0"/>
              <a:t>Overload tests of cranes should be carried out after the crane has been in service 4 years, 8 years, 10 years, 12 years and annually thereafter if the crane has not been </a:t>
            </a:r>
            <a:r>
              <a:rPr lang="en-GB" sz="1800" dirty="0" err="1"/>
              <a:t>marinised</a:t>
            </a:r>
            <a:r>
              <a:rPr lang="en-GB" sz="1800" dirty="0"/>
              <a:t> – </a:t>
            </a:r>
            <a:r>
              <a:rPr lang="en-GB" sz="1800" b="1" dirty="0"/>
              <a:t>25.4.2.6</a:t>
            </a:r>
            <a:br>
              <a:rPr lang="en-GB" sz="1800" dirty="0"/>
            </a:br>
            <a:br>
              <a:rPr lang="en-GB" sz="1800" dirty="0"/>
            </a:br>
            <a:r>
              <a:rPr lang="en-GB" sz="1800" dirty="0"/>
              <a:t>Consideration should be given by owners of a land based hydraulic crane that is not supplied with marine environment features and is fitted to a workboat, to an enhanced maintenance schedule and more frequent inspection regime and should include inspecting electrical connectors and components, drive train, structural components, fasteners and wire ropes – </a:t>
            </a:r>
            <a:r>
              <a:rPr lang="en-GB" sz="1800" b="1" dirty="0"/>
              <a:t>25.4.2.7</a:t>
            </a:r>
          </a:p>
        </p:txBody>
      </p:sp>
      <p:cxnSp>
        <p:nvCxnSpPr>
          <p:cNvPr id="3" name="Straight Connector 2">
            <a:extLst>
              <a:ext uri="{FF2B5EF4-FFF2-40B4-BE49-F238E27FC236}">
                <a16:creationId xmlns:a16="http://schemas.microsoft.com/office/drawing/2014/main" id="{ADB03AA9-4FE7-469C-B403-3EF93DC43656}"/>
              </a:ext>
            </a:extLst>
          </p:cNvPr>
          <p:cNvCxnSpPr>
            <a:cxnSpLocks/>
          </p:cNvCxnSpPr>
          <p:nvPr/>
        </p:nvCxnSpPr>
        <p:spPr>
          <a:xfrm>
            <a:off x="5934269" y="6542409"/>
            <a:ext cx="5105266"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A48A4188-2666-4C05-AD36-1D49FEDFB7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39535" y="5891089"/>
            <a:ext cx="873354" cy="76603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0E3C80CC-4769-490F-8832-D6C5FA4F30B6}"/>
              </a:ext>
            </a:extLst>
          </p:cNvPr>
          <p:cNvCxnSpPr>
            <a:cxnSpLocks/>
          </p:cNvCxnSpPr>
          <p:nvPr/>
        </p:nvCxnSpPr>
        <p:spPr>
          <a:xfrm flipV="1">
            <a:off x="5569935" y="-88209"/>
            <a:ext cx="0" cy="6936377"/>
          </a:xfrm>
          <a:prstGeom prst="line">
            <a:avLst/>
          </a:prstGeom>
          <a:ln w="76200"/>
        </p:spPr>
        <p:style>
          <a:lnRef idx="3">
            <a:schemeClr val="accent3"/>
          </a:lnRef>
          <a:fillRef idx="0">
            <a:schemeClr val="accent3"/>
          </a:fillRef>
          <a:effectRef idx="2">
            <a:schemeClr val="accent3"/>
          </a:effectRef>
          <a:fontRef idx="minor">
            <a:schemeClr val="tx1"/>
          </a:fontRef>
        </p:style>
      </p:cxnSp>
      <p:sp>
        <p:nvSpPr>
          <p:cNvPr id="7" name="Title 1">
            <a:extLst>
              <a:ext uri="{FF2B5EF4-FFF2-40B4-BE49-F238E27FC236}">
                <a16:creationId xmlns:a16="http://schemas.microsoft.com/office/drawing/2014/main" id="{B798CBCE-30FC-44B0-B51E-15D1A3339D27}"/>
              </a:ext>
            </a:extLst>
          </p:cNvPr>
          <p:cNvSpPr txBox="1">
            <a:spLocks/>
          </p:cNvSpPr>
          <p:nvPr/>
        </p:nvSpPr>
        <p:spPr>
          <a:xfrm>
            <a:off x="5934269" y="409972"/>
            <a:ext cx="2393654" cy="5181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800" b="1" dirty="0"/>
              <a:t>Crane Maintenance</a:t>
            </a:r>
            <a:endParaRPr lang="en-NL" sz="1800" b="1" dirty="0"/>
          </a:p>
        </p:txBody>
      </p:sp>
      <p:pic>
        <p:nvPicPr>
          <p:cNvPr id="6" name="Picture 5" descr="A small boat in a body of water&#10;&#10;Description automatically generated">
            <a:extLst>
              <a:ext uri="{FF2B5EF4-FFF2-40B4-BE49-F238E27FC236}">
                <a16:creationId xmlns:a16="http://schemas.microsoft.com/office/drawing/2014/main" id="{FB3DDF2F-69EB-4311-ACAA-EE294D709447}"/>
              </a:ext>
            </a:extLst>
          </p:cNvPr>
          <p:cNvPicPr>
            <a:picLocks noChangeAspect="1"/>
          </p:cNvPicPr>
          <p:nvPr/>
        </p:nvPicPr>
        <p:blipFill rotWithShape="1">
          <a:blip r:embed="rId3">
            <a:extLst>
              <a:ext uri="{28A0092B-C50C-407E-A947-70E740481C1C}">
                <a14:useLocalDpi xmlns:a14="http://schemas.microsoft.com/office/drawing/2010/main" val="0"/>
              </a:ext>
            </a:extLst>
          </a:blip>
          <a:srcRect l="11352" r="24444"/>
          <a:stretch/>
        </p:blipFill>
        <p:spPr>
          <a:xfrm>
            <a:off x="-29497" y="0"/>
            <a:ext cx="5569935" cy="6858000"/>
          </a:xfrm>
          <a:prstGeom prst="rect">
            <a:avLst/>
          </a:prstGeom>
        </p:spPr>
      </p:pic>
    </p:spTree>
    <p:extLst>
      <p:ext uri="{BB962C8B-B14F-4D97-AF65-F5344CB8AC3E}">
        <p14:creationId xmlns:p14="http://schemas.microsoft.com/office/powerpoint/2010/main" val="3143507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94D4-9AEB-49CB-96CD-0306B8A660D6}"/>
              </a:ext>
            </a:extLst>
          </p:cNvPr>
          <p:cNvSpPr>
            <a:spLocks noGrp="1"/>
          </p:cNvSpPr>
          <p:nvPr>
            <p:ph type="ctrTitle"/>
          </p:nvPr>
        </p:nvSpPr>
        <p:spPr>
          <a:xfrm>
            <a:off x="6213765" y="1953503"/>
            <a:ext cx="5185060" cy="4152079"/>
          </a:xfrm>
        </p:spPr>
        <p:txBody>
          <a:bodyPr>
            <a:noAutofit/>
          </a:bodyPr>
          <a:lstStyle/>
          <a:p>
            <a:pPr lvl="0"/>
            <a:r>
              <a:rPr lang="en-GB" sz="1800" dirty="0"/>
              <a:t>All engines with a power output of greater than 130kW, installed on a vessel which is a workboat of any size, constructed after 1st January 2000 should be issued with an Engine International Air Pollution Prevention (EIAPP) Certificate and a Technical File</a:t>
            </a:r>
            <a:br>
              <a:rPr lang="en-GB" sz="1800" dirty="0"/>
            </a:br>
            <a:r>
              <a:rPr lang="en-GB" sz="1800" dirty="0"/>
              <a:t> – </a:t>
            </a:r>
            <a:r>
              <a:rPr lang="en-GB" sz="1800" b="1" dirty="0"/>
              <a:t>28.2.5.1</a:t>
            </a:r>
            <a:br>
              <a:rPr lang="en-GB" sz="1800" dirty="0"/>
            </a:br>
            <a:br>
              <a:rPr lang="en-GB" sz="1800" dirty="0"/>
            </a:br>
            <a:r>
              <a:rPr lang="en-GB" sz="1800" dirty="0"/>
              <a:t>Portable fuel tanks carried onboard for use by the vessel is considered cargo (not ship’s stores) so come under carriage of dangerous goods arrangements </a:t>
            </a:r>
            <a:br>
              <a:rPr lang="en-GB" sz="1800" dirty="0"/>
            </a:br>
            <a:r>
              <a:rPr lang="en-GB" sz="1800" dirty="0"/>
              <a:t>– </a:t>
            </a:r>
            <a:r>
              <a:rPr lang="en-GB" sz="1800" b="1" dirty="0"/>
              <a:t>29.8.1.5</a:t>
            </a:r>
            <a:br>
              <a:rPr lang="en-GB" sz="1800" b="1" dirty="0"/>
            </a:br>
            <a:br>
              <a:rPr lang="en-GB" sz="1800" dirty="0"/>
            </a:br>
            <a:r>
              <a:rPr lang="en-GB" sz="1800" dirty="0"/>
              <a:t>All vessels operating under this code are recommended to implement a Safety Management System which complies with the principles of the ISM Code, but is commensurate with the size and complexity of the vessels and company’s operations. </a:t>
            </a:r>
            <a:br>
              <a:rPr lang="en-GB" sz="1800" dirty="0"/>
            </a:br>
            <a:r>
              <a:rPr lang="en-GB" sz="1800" i="1" dirty="0"/>
              <a:t>Appendix 7 details the areas which should</a:t>
            </a:r>
            <a:br>
              <a:rPr lang="en-GB" sz="1800" i="1" dirty="0"/>
            </a:br>
            <a:r>
              <a:rPr lang="en-GB" sz="1800" i="1" dirty="0"/>
              <a:t>be addressed by a SMS </a:t>
            </a:r>
            <a:r>
              <a:rPr lang="en-GB" sz="1800" dirty="0"/>
              <a:t>– </a:t>
            </a:r>
            <a:r>
              <a:rPr lang="en-GB" sz="1800" b="1" dirty="0"/>
              <a:t>30.1</a:t>
            </a:r>
          </a:p>
        </p:txBody>
      </p:sp>
      <p:cxnSp>
        <p:nvCxnSpPr>
          <p:cNvPr id="3" name="Straight Connector 2">
            <a:extLst>
              <a:ext uri="{FF2B5EF4-FFF2-40B4-BE49-F238E27FC236}">
                <a16:creationId xmlns:a16="http://schemas.microsoft.com/office/drawing/2014/main" id="{ADB03AA9-4FE7-469C-B403-3EF93DC43656}"/>
              </a:ext>
            </a:extLst>
          </p:cNvPr>
          <p:cNvCxnSpPr>
            <a:cxnSpLocks/>
          </p:cNvCxnSpPr>
          <p:nvPr/>
        </p:nvCxnSpPr>
        <p:spPr>
          <a:xfrm>
            <a:off x="5934269" y="6542409"/>
            <a:ext cx="5105266"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A48A4188-2666-4C05-AD36-1D49FEDFB7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39535" y="5891089"/>
            <a:ext cx="873354" cy="76603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0E3C80CC-4769-490F-8832-D6C5FA4F30B6}"/>
              </a:ext>
            </a:extLst>
          </p:cNvPr>
          <p:cNvCxnSpPr>
            <a:cxnSpLocks/>
          </p:cNvCxnSpPr>
          <p:nvPr/>
        </p:nvCxnSpPr>
        <p:spPr>
          <a:xfrm flipV="1">
            <a:off x="5569935" y="-78377"/>
            <a:ext cx="0" cy="6936377"/>
          </a:xfrm>
          <a:prstGeom prst="line">
            <a:avLst/>
          </a:prstGeom>
          <a:ln w="76200"/>
        </p:spPr>
        <p:style>
          <a:lnRef idx="3">
            <a:schemeClr val="accent3"/>
          </a:lnRef>
          <a:fillRef idx="0">
            <a:schemeClr val="accent3"/>
          </a:fillRef>
          <a:effectRef idx="2">
            <a:schemeClr val="accent3"/>
          </a:effectRef>
          <a:fontRef idx="minor">
            <a:schemeClr val="tx1"/>
          </a:fontRef>
        </p:style>
      </p:cxnSp>
      <p:sp>
        <p:nvSpPr>
          <p:cNvPr id="8" name="Title 1">
            <a:extLst>
              <a:ext uri="{FF2B5EF4-FFF2-40B4-BE49-F238E27FC236}">
                <a16:creationId xmlns:a16="http://schemas.microsoft.com/office/drawing/2014/main" id="{224519DC-A4E9-4303-833E-C604572722AA}"/>
              </a:ext>
            </a:extLst>
          </p:cNvPr>
          <p:cNvSpPr txBox="1">
            <a:spLocks/>
          </p:cNvSpPr>
          <p:nvPr/>
        </p:nvSpPr>
        <p:spPr>
          <a:xfrm>
            <a:off x="5934268" y="409972"/>
            <a:ext cx="2580455" cy="5181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800" b="1" dirty="0"/>
              <a:t>Additional considerations</a:t>
            </a:r>
            <a:endParaRPr lang="en-NL" sz="1800" b="1" dirty="0"/>
          </a:p>
        </p:txBody>
      </p:sp>
      <p:pic>
        <p:nvPicPr>
          <p:cNvPr id="6" name="Picture 5" descr="A large ship in a body of water&#10;&#10;Description automatically generated">
            <a:extLst>
              <a:ext uri="{FF2B5EF4-FFF2-40B4-BE49-F238E27FC236}">
                <a16:creationId xmlns:a16="http://schemas.microsoft.com/office/drawing/2014/main" id="{E24CFF1D-BA38-4BB5-9352-E645BC3B914E}"/>
              </a:ext>
            </a:extLst>
          </p:cNvPr>
          <p:cNvPicPr>
            <a:picLocks noChangeAspect="1"/>
          </p:cNvPicPr>
          <p:nvPr/>
        </p:nvPicPr>
        <p:blipFill rotWithShape="1">
          <a:blip r:embed="rId3">
            <a:extLst>
              <a:ext uri="{28A0092B-C50C-407E-A947-70E740481C1C}">
                <a14:useLocalDpi xmlns:a14="http://schemas.microsoft.com/office/drawing/2010/main" val="0"/>
              </a:ext>
            </a:extLst>
          </a:blip>
          <a:srcRect l="20510" r="19046"/>
          <a:stretch/>
        </p:blipFill>
        <p:spPr>
          <a:xfrm>
            <a:off x="0" y="0"/>
            <a:ext cx="5532824" cy="6858000"/>
          </a:xfrm>
          <a:prstGeom prst="rect">
            <a:avLst/>
          </a:prstGeom>
        </p:spPr>
      </p:pic>
      <p:sp>
        <p:nvSpPr>
          <p:cNvPr id="5" name="Rectangle 4">
            <a:hlinkClick r:id="rId4" action="ppaction://hlinksldjump"/>
            <a:extLst>
              <a:ext uri="{FF2B5EF4-FFF2-40B4-BE49-F238E27FC236}">
                <a16:creationId xmlns:a16="http://schemas.microsoft.com/office/drawing/2014/main" id="{E4942C9E-A232-4327-B2B4-038411C8BBFD}"/>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870764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8778F07-0BD8-4A48-BBDF-E430A3F923D0}"/>
              </a:ext>
            </a:extLst>
          </p:cNvPr>
          <p:cNvCxnSpPr/>
          <p:nvPr/>
        </p:nvCxnSpPr>
        <p:spPr>
          <a:xfrm>
            <a:off x="1222310" y="6542409"/>
            <a:ext cx="9817225"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44FF6949-B3FC-46FD-BD4D-516F470E5B0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39535" y="5891089"/>
            <a:ext cx="873354" cy="76603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5CE040F-CB53-4F1C-827D-49CA86F19C8C}"/>
              </a:ext>
            </a:extLst>
          </p:cNvPr>
          <p:cNvSpPr/>
          <p:nvPr/>
        </p:nvSpPr>
        <p:spPr>
          <a:xfrm>
            <a:off x="7391229" y="3102734"/>
            <a:ext cx="3648306" cy="1200329"/>
          </a:xfrm>
          <a:prstGeom prst="rect">
            <a:avLst/>
          </a:prstGeom>
          <a:noFill/>
        </p:spPr>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rPr>
              <a:t>Crew Certification </a:t>
            </a:r>
          </a:p>
          <a:p>
            <a:pPr algn="ctr"/>
            <a:r>
              <a:rPr lang="en-US" sz="3600" dirty="0">
                <a:ln w="0"/>
                <a:effectLst>
                  <a:outerShdw blurRad="38100" dist="19050" dir="2700000" algn="tl" rotWithShape="0">
                    <a:schemeClr val="dk1">
                      <a:alpha val="40000"/>
                    </a:schemeClr>
                  </a:outerShdw>
                </a:effectLst>
              </a:rPr>
              <a:t>and Training</a:t>
            </a:r>
            <a:endParaRPr lang="en-US"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10900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94D4-9AEB-49CB-96CD-0306B8A660D6}"/>
              </a:ext>
            </a:extLst>
          </p:cNvPr>
          <p:cNvSpPr>
            <a:spLocks noGrp="1"/>
          </p:cNvSpPr>
          <p:nvPr>
            <p:ph type="ctrTitle"/>
          </p:nvPr>
        </p:nvSpPr>
        <p:spPr>
          <a:xfrm>
            <a:off x="6096000" y="1893736"/>
            <a:ext cx="5367761" cy="4086786"/>
          </a:xfrm>
        </p:spPr>
        <p:txBody>
          <a:bodyPr>
            <a:noAutofit/>
          </a:bodyPr>
          <a:lstStyle/>
          <a:p>
            <a:pPr lvl="0"/>
            <a:r>
              <a:rPr lang="en-GB" sz="1800" dirty="0"/>
              <a:t>Where a Stability Information Booklet (SIB) is required to be carried on board, the Master should complete an</a:t>
            </a:r>
            <a:br>
              <a:rPr lang="en-GB" sz="1800" dirty="0"/>
            </a:br>
            <a:r>
              <a:rPr lang="en-GB" sz="1800" dirty="0"/>
              <a:t>MCA approved stability course - </a:t>
            </a:r>
            <a:r>
              <a:rPr lang="en-GB" sz="1800" b="1" dirty="0"/>
              <a:t>2.4 </a:t>
            </a:r>
            <a:br>
              <a:rPr lang="en-GB" sz="1800" dirty="0"/>
            </a:br>
            <a:br>
              <a:rPr lang="en-GB" sz="1800" dirty="0"/>
            </a:br>
            <a:r>
              <a:rPr lang="en-GB" sz="1800" dirty="0"/>
              <a:t>Every small workboat or pilot boat should have on board at least one crew member who has attended an MCA approved one day fire fighting course – </a:t>
            </a:r>
            <a:r>
              <a:rPr lang="en-GB" sz="1800" b="1" dirty="0"/>
              <a:t>2.9.1</a:t>
            </a:r>
            <a:br>
              <a:rPr lang="en-GB" sz="1800" dirty="0"/>
            </a:br>
            <a:br>
              <a:rPr lang="en-GB" sz="1800" dirty="0"/>
            </a:br>
            <a:r>
              <a:rPr lang="en-GB" sz="1800" dirty="0"/>
              <a:t>In any vessel that carries radar, the Master and any member of the crew who is likely to use the radar is strongly recommended to undertake appropriate training - </a:t>
            </a:r>
            <a:r>
              <a:rPr lang="en-GB" sz="1800" b="1" dirty="0"/>
              <a:t>2.11.1</a:t>
            </a:r>
            <a:br>
              <a:rPr lang="en-GB" sz="1800" dirty="0"/>
            </a:br>
            <a:br>
              <a:rPr lang="en-GB" sz="1800" dirty="0"/>
            </a:br>
            <a:r>
              <a:rPr lang="en-GB" sz="1800" dirty="0"/>
              <a:t>All seafarers engaged in the preparation of food will be required to undertake a 'Basic Food Hygiene’ or ‘Food Safety' course, level 2, as listed in MIN 559 - </a:t>
            </a:r>
            <a:r>
              <a:rPr lang="en-GB" sz="1800" b="1" dirty="0"/>
              <a:t>2.12.1 </a:t>
            </a:r>
            <a:br>
              <a:rPr lang="en-GB" sz="1800" dirty="0"/>
            </a:br>
            <a:endParaRPr lang="en-GB" sz="1800" dirty="0"/>
          </a:p>
        </p:txBody>
      </p:sp>
      <p:cxnSp>
        <p:nvCxnSpPr>
          <p:cNvPr id="3" name="Straight Connector 2">
            <a:extLst>
              <a:ext uri="{FF2B5EF4-FFF2-40B4-BE49-F238E27FC236}">
                <a16:creationId xmlns:a16="http://schemas.microsoft.com/office/drawing/2014/main" id="{ADB03AA9-4FE7-469C-B403-3EF93DC43656}"/>
              </a:ext>
            </a:extLst>
          </p:cNvPr>
          <p:cNvCxnSpPr>
            <a:cxnSpLocks/>
          </p:cNvCxnSpPr>
          <p:nvPr/>
        </p:nvCxnSpPr>
        <p:spPr>
          <a:xfrm>
            <a:off x="5934269" y="6542409"/>
            <a:ext cx="5105266"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A48A4188-2666-4C05-AD36-1D49FEDFB7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39535" y="5891089"/>
            <a:ext cx="873354" cy="76603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0E3C80CC-4769-490F-8832-D6C5FA4F30B6}"/>
              </a:ext>
            </a:extLst>
          </p:cNvPr>
          <p:cNvCxnSpPr>
            <a:cxnSpLocks/>
          </p:cNvCxnSpPr>
          <p:nvPr/>
        </p:nvCxnSpPr>
        <p:spPr>
          <a:xfrm flipV="1">
            <a:off x="5569935" y="-78878"/>
            <a:ext cx="0" cy="6936377"/>
          </a:xfrm>
          <a:prstGeom prst="line">
            <a:avLst/>
          </a:prstGeom>
          <a:ln w="76200"/>
        </p:spPr>
        <p:style>
          <a:lnRef idx="3">
            <a:schemeClr val="accent3"/>
          </a:lnRef>
          <a:fillRef idx="0">
            <a:schemeClr val="accent3"/>
          </a:fillRef>
          <a:effectRef idx="2">
            <a:schemeClr val="accent3"/>
          </a:effectRef>
          <a:fontRef idx="minor">
            <a:schemeClr val="tx1"/>
          </a:fontRef>
        </p:style>
      </p:cxnSp>
      <p:sp>
        <p:nvSpPr>
          <p:cNvPr id="7" name="Title 1">
            <a:extLst>
              <a:ext uri="{FF2B5EF4-FFF2-40B4-BE49-F238E27FC236}">
                <a16:creationId xmlns:a16="http://schemas.microsoft.com/office/drawing/2014/main" id="{B798CBCE-30FC-44B0-B51E-15D1A3339D27}"/>
              </a:ext>
            </a:extLst>
          </p:cNvPr>
          <p:cNvSpPr txBox="1">
            <a:spLocks/>
          </p:cNvSpPr>
          <p:nvPr/>
        </p:nvSpPr>
        <p:spPr>
          <a:xfrm>
            <a:off x="5934268" y="409972"/>
            <a:ext cx="3489641" cy="5181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800" b="1" dirty="0"/>
              <a:t>Seafarer Certification and Training</a:t>
            </a:r>
            <a:endParaRPr lang="en-NL" sz="1800" b="1" dirty="0"/>
          </a:p>
        </p:txBody>
      </p:sp>
      <p:pic>
        <p:nvPicPr>
          <p:cNvPr id="8" name="Picture 7" descr="A picture containing person, indoor, man, food&#10;&#10;Description automatically generated">
            <a:extLst>
              <a:ext uri="{FF2B5EF4-FFF2-40B4-BE49-F238E27FC236}">
                <a16:creationId xmlns:a16="http://schemas.microsoft.com/office/drawing/2014/main" id="{4C78689A-1D7A-4AD9-9473-857F83E5ADAB}"/>
              </a:ext>
            </a:extLst>
          </p:cNvPr>
          <p:cNvPicPr>
            <a:picLocks noChangeAspect="1"/>
          </p:cNvPicPr>
          <p:nvPr/>
        </p:nvPicPr>
        <p:blipFill rotWithShape="1">
          <a:blip r:embed="rId3">
            <a:extLst>
              <a:ext uri="{28A0092B-C50C-407E-A947-70E740481C1C}">
                <a14:useLocalDpi xmlns:a14="http://schemas.microsoft.com/office/drawing/2010/main" val="0"/>
              </a:ext>
            </a:extLst>
          </a:blip>
          <a:srcRect l="27217" r="18445"/>
          <a:stretch/>
        </p:blipFill>
        <p:spPr>
          <a:xfrm>
            <a:off x="-27994" y="510"/>
            <a:ext cx="5569935" cy="6857490"/>
          </a:xfrm>
          <a:prstGeom prst="rect">
            <a:avLst/>
          </a:prstGeom>
        </p:spPr>
      </p:pic>
    </p:spTree>
    <p:extLst>
      <p:ext uri="{BB962C8B-B14F-4D97-AF65-F5344CB8AC3E}">
        <p14:creationId xmlns:p14="http://schemas.microsoft.com/office/powerpoint/2010/main" val="3620988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94D4-9AEB-49CB-96CD-0306B8A660D6}"/>
              </a:ext>
            </a:extLst>
          </p:cNvPr>
          <p:cNvSpPr>
            <a:spLocks noGrp="1"/>
          </p:cNvSpPr>
          <p:nvPr>
            <p:ph type="ctrTitle"/>
          </p:nvPr>
        </p:nvSpPr>
        <p:spPr>
          <a:xfrm>
            <a:off x="1524000" y="2991775"/>
            <a:ext cx="9144000" cy="518188"/>
          </a:xfrm>
        </p:spPr>
        <p:txBody>
          <a:bodyPr>
            <a:normAutofit/>
          </a:bodyPr>
          <a:lstStyle/>
          <a:p>
            <a:r>
              <a:rPr lang="en-GB" sz="1800" dirty="0"/>
              <a:t>Why do the UK have a Workboat Code?</a:t>
            </a:r>
            <a:endParaRPr lang="en-NL" sz="1800" dirty="0"/>
          </a:p>
        </p:txBody>
      </p:sp>
      <p:cxnSp>
        <p:nvCxnSpPr>
          <p:cNvPr id="3" name="Straight Connector 2">
            <a:extLst>
              <a:ext uri="{FF2B5EF4-FFF2-40B4-BE49-F238E27FC236}">
                <a16:creationId xmlns:a16="http://schemas.microsoft.com/office/drawing/2014/main" id="{ADB03AA9-4FE7-469C-B403-3EF93DC43656}"/>
              </a:ext>
            </a:extLst>
          </p:cNvPr>
          <p:cNvCxnSpPr/>
          <p:nvPr/>
        </p:nvCxnSpPr>
        <p:spPr>
          <a:xfrm>
            <a:off x="1222310" y="6542409"/>
            <a:ext cx="9817225"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A48A4188-2666-4C05-AD36-1D49FEDFB7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39535" y="5891089"/>
            <a:ext cx="873354" cy="766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577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indoor, person, man, red&#10;&#10;Description automatically generated">
            <a:extLst>
              <a:ext uri="{FF2B5EF4-FFF2-40B4-BE49-F238E27FC236}">
                <a16:creationId xmlns:a16="http://schemas.microsoft.com/office/drawing/2014/main" id="{B258FCD6-4369-45FF-9D97-2E8A45EE1D07}"/>
              </a:ext>
            </a:extLst>
          </p:cNvPr>
          <p:cNvPicPr>
            <a:picLocks noChangeAspect="1"/>
          </p:cNvPicPr>
          <p:nvPr/>
        </p:nvPicPr>
        <p:blipFill rotWithShape="1">
          <a:blip r:embed="rId2">
            <a:extLst>
              <a:ext uri="{28A0092B-C50C-407E-A947-70E740481C1C}">
                <a14:useLocalDpi xmlns:a14="http://schemas.microsoft.com/office/drawing/2010/main" val="0"/>
              </a:ext>
            </a:extLst>
          </a:blip>
          <a:srcRect l="18186" t="7" r="20900" b="-7"/>
          <a:stretch/>
        </p:blipFill>
        <p:spPr>
          <a:xfrm>
            <a:off x="0" y="0"/>
            <a:ext cx="5569921" cy="6858000"/>
          </a:xfrm>
          <a:prstGeom prst="rect">
            <a:avLst/>
          </a:prstGeom>
        </p:spPr>
      </p:pic>
      <p:sp>
        <p:nvSpPr>
          <p:cNvPr id="2" name="Title 1">
            <a:extLst>
              <a:ext uri="{FF2B5EF4-FFF2-40B4-BE49-F238E27FC236}">
                <a16:creationId xmlns:a16="http://schemas.microsoft.com/office/drawing/2014/main" id="{380394D4-9AEB-49CB-96CD-0306B8A660D6}"/>
              </a:ext>
            </a:extLst>
          </p:cNvPr>
          <p:cNvSpPr>
            <a:spLocks noGrp="1"/>
          </p:cNvSpPr>
          <p:nvPr>
            <p:ph type="ctrTitle"/>
          </p:nvPr>
        </p:nvSpPr>
        <p:spPr>
          <a:xfrm>
            <a:off x="6096000" y="1893736"/>
            <a:ext cx="5367761" cy="4086786"/>
          </a:xfrm>
        </p:spPr>
        <p:txBody>
          <a:bodyPr>
            <a:noAutofit/>
          </a:bodyPr>
          <a:lstStyle/>
          <a:p>
            <a:pPr lvl="0"/>
            <a:r>
              <a:rPr lang="en-GB" sz="1800" dirty="0"/>
              <a:t>It is strongly recommended that training appropriate to the type of [Electronic Chart Plotter] equipment on the vessel must be undertaken by the Master and any other crew member responsible for navigation</a:t>
            </a:r>
            <a:r>
              <a:rPr lang="en-GB" sz="1800" dirty="0">
                <a:solidFill>
                  <a:srgbClr val="0070C0"/>
                </a:solidFill>
              </a:rPr>
              <a:t>. </a:t>
            </a:r>
            <a:br>
              <a:rPr lang="en-GB" sz="1800" dirty="0">
                <a:solidFill>
                  <a:srgbClr val="0070C0"/>
                </a:solidFill>
              </a:rPr>
            </a:br>
            <a:r>
              <a:rPr lang="en-GB" sz="1800" i="1" dirty="0"/>
              <a:t>This strong recommendation becomes a requirement 3 years after publication of this code</a:t>
            </a:r>
            <a:r>
              <a:rPr lang="en-GB" sz="1800" dirty="0"/>
              <a:t> - </a:t>
            </a:r>
            <a:r>
              <a:rPr lang="en-GB" sz="1800" b="1" dirty="0"/>
              <a:t>2.13</a:t>
            </a:r>
            <a:br>
              <a:rPr lang="en-GB" sz="1800" dirty="0"/>
            </a:br>
            <a:br>
              <a:rPr lang="en-GB" sz="1800" dirty="0"/>
            </a:br>
            <a:r>
              <a:rPr lang="en-GB" sz="1800" dirty="0"/>
              <a:t>and </a:t>
            </a:r>
            <a:br>
              <a:rPr lang="en-GB" sz="1800" dirty="0"/>
            </a:br>
            <a:br>
              <a:rPr lang="en-GB" sz="1800" dirty="0"/>
            </a:br>
            <a:r>
              <a:rPr lang="en-GB" sz="1800" dirty="0"/>
              <a:t>Where navigation equipment is carried in excess of the code requirements, the Master and any member of the crew likely to use the equipment should undertake appropriate training in the use of that equipment.</a:t>
            </a:r>
            <a:br>
              <a:rPr lang="en-GB" sz="1800" dirty="0"/>
            </a:br>
            <a:r>
              <a:rPr lang="en-GB" sz="1800" i="1" dirty="0"/>
              <a:t> e.g. ECDIS, </a:t>
            </a:r>
            <a:r>
              <a:rPr lang="en-GB" sz="1800" dirty="0"/>
              <a:t>see MIN 503(M) as amended. – </a:t>
            </a:r>
            <a:r>
              <a:rPr lang="en-GB" sz="1800" b="1" dirty="0"/>
              <a:t>2.14</a:t>
            </a:r>
            <a:br>
              <a:rPr lang="en-GB" sz="1800" b="1" dirty="0"/>
            </a:br>
            <a:br>
              <a:rPr lang="en-GB" sz="1800" b="1" dirty="0"/>
            </a:br>
            <a:br>
              <a:rPr lang="en-GB" sz="1800" dirty="0"/>
            </a:br>
            <a:endParaRPr lang="en-GB" sz="1800" dirty="0"/>
          </a:p>
        </p:txBody>
      </p:sp>
      <p:cxnSp>
        <p:nvCxnSpPr>
          <p:cNvPr id="3" name="Straight Connector 2">
            <a:extLst>
              <a:ext uri="{FF2B5EF4-FFF2-40B4-BE49-F238E27FC236}">
                <a16:creationId xmlns:a16="http://schemas.microsoft.com/office/drawing/2014/main" id="{ADB03AA9-4FE7-469C-B403-3EF93DC43656}"/>
              </a:ext>
            </a:extLst>
          </p:cNvPr>
          <p:cNvCxnSpPr>
            <a:cxnSpLocks/>
          </p:cNvCxnSpPr>
          <p:nvPr/>
        </p:nvCxnSpPr>
        <p:spPr>
          <a:xfrm>
            <a:off x="5934269" y="6542409"/>
            <a:ext cx="5105266"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A48A4188-2666-4C05-AD36-1D49FEDFB7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39535" y="5891089"/>
            <a:ext cx="873354" cy="76603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0E3C80CC-4769-490F-8832-D6C5FA4F30B6}"/>
              </a:ext>
            </a:extLst>
          </p:cNvPr>
          <p:cNvCxnSpPr>
            <a:cxnSpLocks/>
          </p:cNvCxnSpPr>
          <p:nvPr/>
        </p:nvCxnSpPr>
        <p:spPr>
          <a:xfrm flipV="1">
            <a:off x="5569935" y="-78878"/>
            <a:ext cx="0" cy="6936377"/>
          </a:xfrm>
          <a:prstGeom prst="line">
            <a:avLst/>
          </a:prstGeom>
          <a:ln w="76200"/>
        </p:spPr>
        <p:style>
          <a:lnRef idx="3">
            <a:schemeClr val="accent3"/>
          </a:lnRef>
          <a:fillRef idx="0">
            <a:schemeClr val="accent3"/>
          </a:fillRef>
          <a:effectRef idx="2">
            <a:schemeClr val="accent3"/>
          </a:effectRef>
          <a:fontRef idx="minor">
            <a:schemeClr val="tx1"/>
          </a:fontRef>
        </p:style>
      </p:cxnSp>
      <p:sp>
        <p:nvSpPr>
          <p:cNvPr id="7" name="Title 1">
            <a:extLst>
              <a:ext uri="{FF2B5EF4-FFF2-40B4-BE49-F238E27FC236}">
                <a16:creationId xmlns:a16="http://schemas.microsoft.com/office/drawing/2014/main" id="{B798CBCE-30FC-44B0-B51E-15D1A3339D27}"/>
              </a:ext>
            </a:extLst>
          </p:cNvPr>
          <p:cNvSpPr txBox="1">
            <a:spLocks/>
          </p:cNvSpPr>
          <p:nvPr/>
        </p:nvSpPr>
        <p:spPr>
          <a:xfrm>
            <a:off x="5934268" y="409972"/>
            <a:ext cx="4721289" cy="5181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800" b="1" dirty="0"/>
              <a:t>Seafarer Certification and Training </a:t>
            </a:r>
            <a:r>
              <a:rPr lang="en-GB" sz="1800" dirty="0"/>
              <a:t>continued…</a:t>
            </a:r>
            <a:endParaRPr lang="en-NL" sz="1800" dirty="0"/>
          </a:p>
        </p:txBody>
      </p:sp>
      <p:sp>
        <p:nvSpPr>
          <p:cNvPr id="5" name="Rectangle 4">
            <a:extLst>
              <a:ext uri="{FF2B5EF4-FFF2-40B4-BE49-F238E27FC236}">
                <a16:creationId xmlns:a16="http://schemas.microsoft.com/office/drawing/2014/main" id="{2F57DEDC-E562-4442-B073-6B2F1CAD17BD}"/>
              </a:ext>
            </a:extLst>
          </p:cNvPr>
          <p:cNvSpPr/>
          <p:nvPr/>
        </p:nvSpPr>
        <p:spPr>
          <a:xfrm>
            <a:off x="2128015" y="523535"/>
            <a:ext cx="2994680" cy="707886"/>
          </a:xfrm>
          <a:prstGeom prst="rect">
            <a:avLst/>
          </a:prstGeom>
          <a:solidFill>
            <a:schemeClr val="bg1"/>
          </a:solidFill>
          <a:ln>
            <a:solidFill>
              <a:srgbClr val="00B0F0"/>
            </a:solidFill>
          </a:ln>
        </p:spPr>
        <p:txBody>
          <a:bodyPr wrap="square" lIns="91440" tIns="45720" rIns="91440" bIns="45720">
            <a:spAutoFit/>
          </a:bodyPr>
          <a:lstStyle/>
          <a:p>
            <a:pPr algn="ctr"/>
            <a:r>
              <a:rPr lang="en-US" sz="4000" b="0" cap="none" spc="0" dirty="0">
                <a:ln w="0"/>
                <a:solidFill>
                  <a:srgbClr val="0070C0"/>
                </a:solidFill>
                <a:effectLst>
                  <a:outerShdw blurRad="38100" dist="19050" dir="2700000" algn="tl" rotWithShape="0">
                    <a:schemeClr val="dk1">
                      <a:alpha val="40000"/>
                    </a:schemeClr>
                  </a:outerShdw>
                </a:effectLst>
              </a:rPr>
              <a:t>Jan 1</a:t>
            </a:r>
            <a:r>
              <a:rPr lang="en-US" sz="4000" b="0" cap="none" spc="0" baseline="30000" dirty="0">
                <a:ln w="0"/>
                <a:solidFill>
                  <a:srgbClr val="0070C0"/>
                </a:solidFill>
                <a:effectLst>
                  <a:outerShdw blurRad="38100" dist="19050" dir="2700000" algn="tl" rotWithShape="0">
                    <a:schemeClr val="dk1">
                      <a:alpha val="40000"/>
                    </a:schemeClr>
                  </a:outerShdw>
                </a:effectLst>
              </a:rPr>
              <a:t>st</a:t>
            </a:r>
            <a:r>
              <a:rPr lang="en-US" sz="4000" b="0" cap="none" spc="0" dirty="0">
                <a:ln w="0"/>
                <a:solidFill>
                  <a:srgbClr val="0070C0"/>
                </a:solidFill>
                <a:effectLst>
                  <a:outerShdw blurRad="38100" dist="19050" dir="2700000" algn="tl" rotWithShape="0">
                    <a:schemeClr val="dk1">
                      <a:alpha val="40000"/>
                    </a:schemeClr>
                  </a:outerShdw>
                </a:effectLst>
              </a:rPr>
              <a:t>, 2022</a:t>
            </a:r>
          </a:p>
        </p:txBody>
      </p:sp>
      <p:cxnSp>
        <p:nvCxnSpPr>
          <p:cNvPr id="9" name="Straight Arrow Connector 8">
            <a:extLst>
              <a:ext uri="{FF2B5EF4-FFF2-40B4-BE49-F238E27FC236}">
                <a16:creationId xmlns:a16="http://schemas.microsoft.com/office/drawing/2014/main" id="{C78CBC76-D498-431F-9921-2C456CC27933}"/>
              </a:ext>
            </a:extLst>
          </p:cNvPr>
          <p:cNvCxnSpPr>
            <a:cxnSpLocks/>
          </p:cNvCxnSpPr>
          <p:nvPr/>
        </p:nvCxnSpPr>
        <p:spPr>
          <a:xfrm>
            <a:off x="5122695" y="1231421"/>
            <a:ext cx="1236541" cy="1494181"/>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22" name="Rectangle 21">
            <a:extLst>
              <a:ext uri="{FF2B5EF4-FFF2-40B4-BE49-F238E27FC236}">
                <a16:creationId xmlns:a16="http://schemas.microsoft.com/office/drawing/2014/main" id="{FA8C88C5-D958-427A-B815-0300468331CE}"/>
              </a:ext>
            </a:extLst>
          </p:cNvPr>
          <p:cNvSpPr/>
          <p:nvPr/>
        </p:nvSpPr>
        <p:spPr>
          <a:xfrm>
            <a:off x="6194198" y="2726103"/>
            <a:ext cx="5282014" cy="646331"/>
          </a:xfrm>
          <a:prstGeom prst="rect">
            <a:avLst/>
          </a:prstGeom>
          <a:solidFill>
            <a:schemeClr val="bg1"/>
          </a:solidFill>
        </p:spPr>
        <p:txBody>
          <a:bodyPr wrap="square">
            <a:spAutoFit/>
          </a:bodyPr>
          <a:lstStyle/>
          <a:p>
            <a:r>
              <a:rPr lang="en-GB" i="1" dirty="0">
                <a:solidFill>
                  <a:srgbClr val="0070C0"/>
                </a:solidFill>
                <a:latin typeface="+mj-lt"/>
              </a:rPr>
              <a:t>This strong recommendation becomes a requirement 3 </a:t>
            </a:r>
          </a:p>
          <a:p>
            <a:pPr algn="ctr"/>
            <a:r>
              <a:rPr lang="en-GB" i="1" dirty="0">
                <a:solidFill>
                  <a:srgbClr val="0070C0"/>
                </a:solidFill>
                <a:latin typeface="+mj-lt"/>
              </a:rPr>
              <a:t>years after publication of this code -</a:t>
            </a:r>
            <a:r>
              <a:rPr lang="en-GB" dirty="0"/>
              <a:t> 2.13</a:t>
            </a:r>
            <a:endParaRPr lang="en-NL" dirty="0">
              <a:solidFill>
                <a:schemeClr val="bg1"/>
              </a:solidFill>
              <a:latin typeface="+mj-lt"/>
            </a:endParaRPr>
          </a:p>
        </p:txBody>
      </p:sp>
    </p:spTree>
    <p:extLst>
      <p:ext uri="{BB962C8B-B14F-4D97-AF65-F5344CB8AC3E}">
        <p14:creationId xmlns:p14="http://schemas.microsoft.com/office/powerpoint/2010/main" val="197849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94D4-9AEB-49CB-96CD-0306B8A660D6}"/>
              </a:ext>
            </a:extLst>
          </p:cNvPr>
          <p:cNvSpPr>
            <a:spLocks noGrp="1"/>
          </p:cNvSpPr>
          <p:nvPr>
            <p:ph type="ctrTitle"/>
          </p:nvPr>
        </p:nvSpPr>
        <p:spPr>
          <a:xfrm>
            <a:off x="6096000" y="1579480"/>
            <a:ext cx="5367761" cy="4086786"/>
          </a:xfrm>
        </p:spPr>
        <p:txBody>
          <a:bodyPr>
            <a:noAutofit/>
          </a:bodyPr>
          <a:lstStyle/>
          <a:p>
            <a:pPr lvl="0"/>
            <a:r>
              <a:rPr lang="en-GB" sz="1800" dirty="0"/>
              <a:t>From 1st January 2017 any seafarer holding certain STCW short courses will require to have these refreshed, information can be found on the MCA website (www.gov.uk/mca) and in MIN 535(M) </a:t>
            </a:r>
            <a:r>
              <a:rPr lang="en-GB" sz="1800" i="1" dirty="0"/>
              <a:t>(and any</a:t>
            </a:r>
            <a:br>
              <a:rPr lang="en-GB" sz="1800" i="1" dirty="0"/>
            </a:br>
            <a:r>
              <a:rPr lang="en-GB" sz="1800" i="1" dirty="0"/>
              <a:t>subsequent amendment) </a:t>
            </a:r>
            <a:r>
              <a:rPr lang="en-GB" sz="1800" dirty="0"/>
              <a:t>and MSN 1865 (as amended).</a:t>
            </a:r>
            <a:br>
              <a:rPr lang="en-GB" sz="1800" dirty="0"/>
            </a:br>
            <a:br>
              <a:rPr lang="en-GB" sz="1800" dirty="0"/>
            </a:br>
            <a:r>
              <a:rPr lang="en-GB" sz="1800" dirty="0"/>
              <a:t>The owner/manager of the vessel is responsible for ensuring that any on board training and other training is refreshed as necessary. – </a:t>
            </a:r>
            <a:r>
              <a:rPr lang="en-GB" sz="1800" b="1" dirty="0"/>
              <a:t>3.1</a:t>
            </a:r>
            <a:br>
              <a:rPr lang="en-GB" sz="1800" b="1" dirty="0"/>
            </a:br>
            <a:br>
              <a:rPr lang="en-GB" sz="1800" b="1" dirty="0"/>
            </a:br>
            <a:br>
              <a:rPr lang="en-GB" sz="1800" b="1" dirty="0"/>
            </a:br>
            <a:r>
              <a:rPr lang="en-GB" sz="1800" dirty="0"/>
              <a:t>RYA Powerboat Level 2, has been removed from the Minimum Deck Manning Requirements for Small Workboats – </a:t>
            </a:r>
            <a:r>
              <a:rPr lang="en-GB" sz="1800" b="1" dirty="0"/>
              <a:t>Table A3.1</a:t>
            </a:r>
            <a:br>
              <a:rPr lang="en-GB" sz="1800" b="1" dirty="0"/>
            </a:br>
            <a:endParaRPr lang="en-GB" sz="1800" b="1" dirty="0"/>
          </a:p>
        </p:txBody>
      </p:sp>
      <p:cxnSp>
        <p:nvCxnSpPr>
          <p:cNvPr id="3" name="Straight Connector 2">
            <a:extLst>
              <a:ext uri="{FF2B5EF4-FFF2-40B4-BE49-F238E27FC236}">
                <a16:creationId xmlns:a16="http://schemas.microsoft.com/office/drawing/2014/main" id="{ADB03AA9-4FE7-469C-B403-3EF93DC43656}"/>
              </a:ext>
            </a:extLst>
          </p:cNvPr>
          <p:cNvCxnSpPr>
            <a:cxnSpLocks/>
          </p:cNvCxnSpPr>
          <p:nvPr/>
        </p:nvCxnSpPr>
        <p:spPr>
          <a:xfrm>
            <a:off x="5934269" y="6542409"/>
            <a:ext cx="5105266"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A48A4188-2666-4C05-AD36-1D49FEDFB7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39535" y="5891089"/>
            <a:ext cx="873354" cy="76603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0E3C80CC-4769-490F-8832-D6C5FA4F30B6}"/>
              </a:ext>
            </a:extLst>
          </p:cNvPr>
          <p:cNvCxnSpPr>
            <a:cxnSpLocks/>
          </p:cNvCxnSpPr>
          <p:nvPr/>
        </p:nvCxnSpPr>
        <p:spPr>
          <a:xfrm flipV="1">
            <a:off x="5569935" y="-78878"/>
            <a:ext cx="0" cy="6936377"/>
          </a:xfrm>
          <a:prstGeom prst="line">
            <a:avLst/>
          </a:prstGeom>
          <a:ln w="76200"/>
        </p:spPr>
        <p:style>
          <a:lnRef idx="3">
            <a:schemeClr val="accent3"/>
          </a:lnRef>
          <a:fillRef idx="0">
            <a:schemeClr val="accent3"/>
          </a:fillRef>
          <a:effectRef idx="2">
            <a:schemeClr val="accent3"/>
          </a:effectRef>
          <a:fontRef idx="minor">
            <a:schemeClr val="tx1"/>
          </a:fontRef>
        </p:style>
      </p:cxnSp>
      <p:sp>
        <p:nvSpPr>
          <p:cNvPr id="7" name="Title 1">
            <a:extLst>
              <a:ext uri="{FF2B5EF4-FFF2-40B4-BE49-F238E27FC236}">
                <a16:creationId xmlns:a16="http://schemas.microsoft.com/office/drawing/2014/main" id="{B798CBCE-30FC-44B0-B51E-15D1A3339D27}"/>
              </a:ext>
            </a:extLst>
          </p:cNvPr>
          <p:cNvSpPr txBox="1">
            <a:spLocks/>
          </p:cNvSpPr>
          <p:nvPr/>
        </p:nvSpPr>
        <p:spPr>
          <a:xfrm>
            <a:off x="5934268" y="409972"/>
            <a:ext cx="4721289" cy="5181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800" b="1" dirty="0"/>
              <a:t>Seafarer Certification and Training </a:t>
            </a:r>
            <a:r>
              <a:rPr lang="en-GB" sz="1800" dirty="0"/>
              <a:t>continued…</a:t>
            </a:r>
            <a:endParaRPr lang="en-NL" sz="1800" dirty="0"/>
          </a:p>
        </p:txBody>
      </p:sp>
      <p:pic>
        <p:nvPicPr>
          <p:cNvPr id="11" name="Picture 10" descr="A small boat in a body of water&#10;&#10;Description automatically generated">
            <a:extLst>
              <a:ext uri="{FF2B5EF4-FFF2-40B4-BE49-F238E27FC236}">
                <a16:creationId xmlns:a16="http://schemas.microsoft.com/office/drawing/2014/main" id="{80B4478E-FBF3-4721-AF7F-8CE7C8F30CA9}"/>
              </a:ext>
            </a:extLst>
          </p:cNvPr>
          <p:cNvPicPr>
            <a:picLocks noChangeAspect="1"/>
          </p:cNvPicPr>
          <p:nvPr/>
        </p:nvPicPr>
        <p:blipFill rotWithShape="1">
          <a:blip r:embed="rId3">
            <a:extLst>
              <a:ext uri="{28A0092B-C50C-407E-A947-70E740481C1C}">
                <a14:useLocalDpi xmlns:a14="http://schemas.microsoft.com/office/drawing/2010/main" val="0"/>
              </a:ext>
            </a:extLst>
          </a:blip>
          <a:srcRect l="31011" r="5404"/>
          <a:stretch/>
        </p:blipFill>
        <p:spPr>
          <a:xfrm>
            <a:off x="1" y="3695"/>
            <a:ext cx="5538762" cy="6854305"/>
          </a:xfrm>
          <a:prstGeom prst="rect">
            <a:avLst/>
          </a:prstGeom>
        </p:spPr>
      </p:pic>
    </p:spTree>
    <p:extLst>
      <p:ext uri="{BB962C8B-B14F-4D97-AF65-F5344CB8AC3E}">
        <p14:creationId xmlns:p14="http://schemas.microsoft.com/office/powerpoint/2010/main" val="2953691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D6CB837-D710-44C8-886C-41B117F87BAB}"/>
              </a:ext>
            </a:extLst>
          </p:cNvPr>
          <p:cNvCxnSpPr/>
          <p:nvPr/>
        </p:nvCxnSpPr>
        <p:spPr>
          <a:xfrm>
            <a:off x="1222310" y="6542409"/>
            <a:ext cx="9817225"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78B9480B-AB23-42BE-94C9-DF95E86358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39535" y="5891089"/>
            <a:ext cx="873354" cy="7660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013F293-94BF-416D-A94D-30B9DEED7632}"/>
              </a:ext>
            </a:extLst>
          </p:cNvPr>
          <p:cNvPicPr>
            <a:picLocks noChangeAspect="1"/>
          </p:cNvPicPr>
          <p:nvPr/>
        </p:nvPicPr>
        <p:blipFill>
          <a:blip r:embed="rId3"/>
          <a:stretch>
            <a:fillRect/>
          </a:stretch>
        </p:blipFill>
        <p:spPr>
          <a:xfrm>
            <a:off x="791183" y="355485"/>
            <a:ext cx="9985320" cy="5986097"/>
          </a:xfrm>
          <a:prstGeom prst="rect">
            <a:avLst/>
          </a:prstGeom>
        </p:spPr>
      </p:pic>
      <p:sp>
        <p:nvSpPr>
          <p:cNvPr id="6" name="Title 1">
            <a:extLst>
              <a:ext uri="{FF2B5EF4-FFF2-40B4-BE49-F238E27FC236}">
                <a16:creationId xmlns:a16="http://schemas.microsoft.com/office/drawing/2014/main" id="{8F0A59D5-A329-400F-92A3-6C1F1EC7E2DF}"/>
              </a:ext>
            </a:extLst>
          </p:cNvPr>
          <p:cNvSpPr>
            <a:spLocks noGrp="1"/>
          </p:cNvSpPr>
          <p:nvPr>
            <p:ph type="ctrTitle"/>
          </p:nvPr>
        </p:nvSpPr>
        <p:spPr>
          <a:xfrm>
            <a:off x="7804781" y="221224"/>
            <a:ext cx="3671431" cy="134261"/>
          </a:xfrm>
        </p:spPr>
        <p:txBody>
          <a:bodyPr>
            <a:normAutofit fontScale="90000"/>
          </a:bodyPr>
          <a:lstStyle/>
          <a:p>
            <a:r>
              <a:rPr lang="en-GB" sz="1800" dirty="0"/>
              <a:t>Sea area category</a:t>
            </a:r>
            <a:endParaRPr lang="en-NL" sz="1800" dirty="0"/>
          </a:p>
        </p:txBody>
      </p:sp>
      <p:sp>
        <p:nvSpPr>
          <p:cNvPr id="2" name="Speech Bubble: Oval 1">
            <a:extLst>
              <a:ext uri="{FF2B5EF4-FFF2-40B4-BE49-F238E27FC236}">
                <a16:creationId xmlns:a16="http://schemas.microsoft.com/office/drawing/2014/main" id="{ADD7F339-7208-48B1-AD05-6EC791CD989A}"/>
              </a:ext>
            </a:extLst>
          </p:cNvPr>
          <p:cNvSpPr/>
          <p:nvPr/>
        </p:nvSpPr>
        <p:spPr>
          <a:xfrm>
            <a:off x="8562107" y="3048188"/>
            <a:ext cx="3190009" cy="1943091"/>
          </a:xfrm>
          <a:prstGeom prst="wedgeEllipseCallout">
            <a:avLst>
              <a:gd name="adj1" fmla="val -64481"/>
              <a:gd name="adj2" fmla="val -3803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All notes are referenced on the next page;</a:t>
            </a:r>
            <a:endParaRPr lang="en-NL" dirty="0"/>
          </a:p>
        </p:txBody>
      </p:sp>
      <p:sp>
        <p:nvSpPr>
          <p:cNvPr id="5" name="TextBox 4">
            <a:extLst>
              <a:ext uri="{FF2B5EF4-FFF2-40B4-BE49-F238E27FC236}">
                <a16:creationId xmlns:a16="http://schemas.microsoft.com/office/drawing/2014/main" id="{E496807C-B8E5-4046-BB2D-84AC8F8C48FE}"/>
              </a:ext>
            </a:extLst>
          </p:cNvPr>
          <p:cNvSpPr txBox="1"/>
          <p:nvPr/>
        </p:nvSpPr>
        <p:spPr>
          <a:xfrm>
            <a:off x="9360011" y="4582391"/>
            <a:ext cx="1594199" cy="253916"/>
          </a:xfrm>
          <a:prstGeom prst="rect">
            <a:avLst/>
          </a:prstGeom>
          <a:noFill/>
        </p:spPr>
        <p:txBody>
          <a:bodyPr wrap="square" rtlCol="0">
            <a:spAutoFit/>
          </a:bodyPr>
          <a:lstStyle/>
          <a:p>
            <a:r>
              <a:rPr lang="en-GB" sz="1050" i="1" dirty="0">
                <a:solidFill>
                  <a:srgbClr val="0070C0"/>
                </a:solidFill>
              </a:rPr>
              <a:t>Click anywhere to remove</a:t>
            </a:r>
            <a:endParaRPr lang="en-NL" sz="1050" i="1" dirty="0">
              <a:solidFill>
                <a:srgbClr val="0070C0"/>
              </a:solidFill>
            </a:endParaRPr>
          </a:p>
        </p:txBody>
      </p:sp>
    </p:spTree>
    <p:extLst>
      <p:ext uri="{BB962C8B-B14F-4D97-AF65-F5344CB8AC3E}">
        <p14:creationId xmlns:p14="http://schemas.microsoft.com/office/powerpoint/2010/main" val="135916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D6CB837-D710-44C8-886C-41B117F87BAB}"/>
              </a:ext>
            </a:extLst>
          </p:cNvPr>
          <p:cNvCxnSpPr/>
          <p:nvPr/>
        </p:nvCxnSpPr>
        <p:spPr>
          <a:xfrm>
            <a:off x="1222310" y="6542409"/>
            <a:ext cx="9817225"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4C01E99A-2550-452F-9603-862B56760BFC}"/>
              </a:ext>
            </a:extLst>
          </p:cNvPr>
          <p:cNvPicPr>
            <a:picLocks noChangeAspect="1"/>
          </p:cNvPicPr>
          <p:nvPr/>
        </p:nvPicPr>
        <p:blipFill>
          <a:blip r:embed="rId2"/>
          <a:stretch>
            <a:fillRect/>
          </a:stretch>
        </p:blipFill>
        <p:spPr>
          <a:xfrm>
            <a:off x="300037" y="585787"/>
            <a:ext cx="11621009" cy="5700692"/>
          </a:xfrm>
          <a:prstGeom prst="rect">
            <a:avLst/>
          </a:prstGeom>
        </p:spPr>
      </p:pic>
      <p:pic>
        <p:nvPicPr>
          <p:cNvPr id="4" name="Picture 3" descr="C:\Users\kforster\Desktop\WA\WA Logos and Business cards\Workboat Logo.png">
            <a:extLst>
              <a:ext uri="{FF2B5EF4-FFF2-40B4-BE49-F238E27FC236}">
                <a16:creationId xmlns:a16="http://schemas.microsoft.com/office/drawing/2014/main" id="{78B9480B-AB23-42BE-94C9-DF95E86358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39535" y="5891089"/>
            <a:ext cx="873354" cy="76603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hlinkClick r:id="rId4" action="ppaction://hlinksldjump"/>
            <a:extLst>
              <a:ext uri="{FF2B5EF4-FFF2-40B4-BE49-F238E27FC236}">
                <a16:creationId xmlns:a16="http://schemas.microsoft.com/office/drawing/2014/main" id="{27D6C113-FB45-4618-9592-439125997714}"/>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273473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D6CB837-D710-44C8-886C-41B117F87BAB}"/>
              </a:ext>
            </a:extLst>
          </p:cNvPr>
          <p:cNvCxnSpPr/>
          <p:nvPr/>
        </p:nvCxnSpPr>
        <p:spPr>
          <a:xfrm>
            <a:off x="1222310" y="6542409"/>
            <a:ext cx="9817225"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78B9480B-AB23-42BE-94C9-DF95E86358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39535" y="5891089"/>
            <a:ext cx="873354" cy="76603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40496A8-79EB-4069-828E-8D40C854AEC8}"/>
              </a:ext>
            </a:extLst>
          </p:cNvPr>
          <p:cNvSpPr>
            <a:spLocks noGrp="1"/>
          </p:cNvSpPr>
          <p:nvPr>
            <p:ph type="ctrTitle"/>
          </p:nvPr>
        </p:nvSpPr>
        <p:spPr>
          <a:xfrm>
            <a:off x="1524000" y="2991775"/>
            <a:ext cx="9144000" cy="518188"/>
          </a:xfrm>
        </p:spPr>
        <p:txBody>
          <a:bodyPr>
            <a:normAutofit/>
          </a:bodyPr>
          <a:lstStyle/>
          <a:p>
            <a:r>
              <a:rPr lang="en-GB" sz="1800" dirty="0"/>
              <a:t>What else do I need to know?</a:t>
            </a:r>
            <a:endParaRPr lang="en-NL" sz="1800" dirty="0"/>
          </a:p>
        </p:txBody>
      </p:sp>
    </p:spTree>
    <p:extLst>
      <p:ext uri="{BB962C8B-B14F-4D97-AF65-F5344CB8AC3E}">
        <p14:creationId xmlns:p14="http://schemas.microsoft.com/office/powerpoint/2010/main" val="943362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DB03AA9-4FE7-469C-B403-3EF93DC43656}"/>
              </a:ext>
            </a:extLst>
          </p:cNvPr>
          <p:cNvCxnSpPr>
            <a:cxnSpLocks/>
          </p:cNvCxnSpPr>
          <p:nvPr/>
        </p:nvCxnSpPr>
        <p:spPr>
          <a:xfrm>
            <a:off x="1128305" y="6495756"/>
            <a:ext cx="5105266"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A48A4188-2666-4C05-AD36-1D49FEDFB7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951" y="5837316"/>
            <a:ext cx="873354" cy="76603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0E3C80CC-4769-490F-8832-D6C5FA4F30B6}"/>
              </a:ext>
            </a:extLst>
          </p:cNvPr>
          <p:cNvCxnSpPr>
            <a:cxnSpLocks/>
          </p:cNvCxnSpPr>
          <p:nvPr/>
        </p:nvCxnSpPr>
        <p:spPr>
          <a:xfrm flipV="1">
            <a:off x="6661617" y="-78377"/>
            <a:ext cx="0" cy="6936377"/>
          </a:xfrm>
          <a:prstGeom prst="line">
            <a:avLst/>
          </a:prstGeom>
          <a:ln w="76200"/>
        </p:spPr>
        <p:style>
          <a:lnRef idx="3">
            <a:schemeClr val="accent3"/>
          </a:lnRef>
          <a:fillRef idx="0">
            <a:schemeClr val="accent3"/>
          </a:fillRef>
          <a:effectRef idx="2">
            <a:schemeClr val="accent3"/>
          </a:effectRef>
          <a:fontRef idx="minor">
            <a:schemeClr val="tx1"/>
          </a:fontRef>
        </p:style>
      </p:cxnSp>
      <p:sp>
        <p:nvSpPr>
          <p:cNvPr id="8" name="Rectangle 7">
            <a:extLst>
              <a:ext uri="{FF2B5EF4-FFF2-40B4-BE49-F238E27FC236}">
                <a16:creationId xmlns:a16="http://schemas.microsoft.com/office/drawing/2014/main" id="{BDBA0547-830B-43E5-8AEC-D228E7801E38}"/>
              </a:ext>
            </a:extLst>
          </p:cNvPr>
          <p:cNvSpPr/>
          <p:nvPr/>
        </p:nvSpPr>
        <p:spPr>
          <a:xfrm>
            <a:off x="474629" y="782020"/>
            <a:ext cx="5758942" cy="2554545"/>
          </a:xfrm>
          <a:prstGeom prst="rect">
            <a:avLst/>
          </a:prstGeom>
        </p:spPr>
        <p:txBody>
          <a:bodyPr wrap="square">
            <a:spAutoFit/>
          </a:bodyPr>
          <a:lstStyle/>
          <a:p>
            <a:r>
              <a:rPr lang="en-GB" sz="1600" dirty="0">
                <a:latin typeface="+mj-lt"/>
              </a:rPr>
              <a:t>Change of Ownership does not mean a vessel needs to apply to the new code as long as it is kept to its original code standards</a:t>
            </a:r>
          </a:p>
          <a:p>
            <a:endParaRPr lang="en-GB" sz="1600" dirty="0">
              <a:latin typeface="+mj-lt"/>
            </a:endParaRPr>
          </a:p>
          <a:p>
            <a:r>
              <a:rPr lang="en-GB" sz="1600" dirty="0">
                <a:latin typeface="+mj-lt"/>
              </a:rPr>
              <a:t>Existing workboats that have lapsed certification within the last 5 years can continue under the same code following a periodical or renewal survey</a:t>
            </a:r>
          </a:p>
          <a:p>
            <a:endParaRPr lang="en-GB" sz="1600" dirty="0">
              <a:latin typeface="+mj-lt"/>
            </a:endParaRPr>
          </a:p>
          <a:p>
            <a:r>
              <a:rPr lang="en-GB" sz="1600" dirty="0">
                <a:latin typeface="+mj-lt"/>
              </a:rPr>
              <a:t>Existing non-coded workboats will be treated as a new build and will need to meet the coding requirements of Workboat Code 2 irrelevant of age</a:t>
            </a:r>
          </a:p>
        </p:txBody>
      </p:sp>
      <p:pic>
        <p:nvPicPr>
          <p:cNvPr id="10" name="Picture 9">
            <a:extLst>
              <a:ext uri="{FF2B5EF4-FFF2-40B4-BE49-F238E27FC236}">
                <a16:creationId xmlns:a16="http://schemas.microsoft.com/office/drawing/2014/main" id="{2D259F60-85DE-4C3A-A367-D12C7A266387}"/>
              </a:ext>
            </a:extLst>
          </p:cNvPr>
          <p:cNvPicPr>
            <a:picLocks noChangeAspect="1"/>
          </p:cNvPicPr>
          <p:nvPr/>
        </p:nvPicPr>
        <p:blipFill>
          <a:blip r:embed="rId3"/>
          <a:stretch>
            <a:fillRect/>
          </a:stretch>
        </p:blipFill>
        <p:spPr>
          <a:xfrm>
            <a:off x="2354940" y="3521434"/>
            <a:ext cx="3741060" cy="2554546"/>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DD40F117-8429-4BDF-80A3-9E4AD358B33C}"/>
              </a:ext>
            </a:extLst>
          </p:cNvPr>
          <p:cNvPicPr>
            <a:picLocks noChangeAspect="1"/>
          </p:cNvPicPr>
          <p:nvPr/>
        </p:nvPicPr>
        <p:blipFill rotWithShape="1">
          <a:blip r:embed="rId4"/>
          <a:srcRect l="14696" r="25164"/>
          <a:stretch/>
        </p:blipFill>
        <p:spPr>
          <a:xfrm>
            <a:off x="6692791" y="0"/>
            <a:ext cx="5499210" cy="6858000"/>
          </a:xfrm>
          <a:prstGeom prst="rect">
            <a:avLst/>
          </a:prstGeom>
        </p:spPr>
      </p:pic>
    </p:spTree>
    <p:extLst>
      <p:ext uri="{BB962C8B-B14F-4D97-AF65-F5344CB8AC3E}">
        <p14:creationId xmlns:p14="http://schemas.microsoft.com/office/powerpoint/2010/main" val="2974900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94D4-9AEB-49CB-96CD-0306B8A660D6}"/>
              </a:ext>
            </a:extLst>
          </p:cNvPr>
          <p:cNvSpPr>
            <a:spLocks noGrp="1"/>
          </p:cNvSpPr>
          <p:nvPr>
            <p:ph type="ctrTitle"/>
          </p:nvPr>
        </p:nvSpPr>
        <p:spPr>
          <a:xfrm>
            <a:off x="769480" y="5298186"/>
            <a:ext cx="5105265" cy="615231"/>
          </a:xfrm>
        </p:spPr>
        <p:txBody>
          <a:bodyPr>
            <a:noAutofit/>
          </a:bodyPr>
          <a:lstStyle/>
          <a:p>
            <a:pPr algn="l">
              <a:tabLst>
                <a:tab pos="8967788" algn="l"/>
              </a:tabLst>
            </a:pPr>
            <a:r>
              <a:rPr lang="en-GB" sz="1400" dirty="0"/>
              <a:t>Feedback is important for the MCA to manage and steer future developments of the Code, for example there are some identified issues with Workboat Code 2;</a:t>
            </a:r>
            <a:br>
              <a:rPr lang="en-GB" sz="1400" dirty="0">
                <a:highlight>
                  <a:srgbClr val="FFFF00"/>
                </a:highlight>
              </a:rPr>
            </a:br>
            <a:br>
              <a:rPr lang="en-GB" sz="1400" dirty="0">
                <a:highlight>
                  <a:srgbClr val="FFFF00"/>
                </a:highlight>
              </a:rPr>
            </a:br>
            <a:br>
              <a:rPr lang="en-GB" sz="1400" b="1" dirty="0">
                <a:highlight>
                  <a:srgbClr val="FFFF00"/>
                </a:highlight>
              </a:rPr>
            </a:br>
            <a:r>
              <a:rPr lang="en-GB" sz="1400" dirty="0"/>
              <a:t>Technical example;</a:t>
            </a:r>
            <a:br>
              <a:rPr lang="en-GB" sz="1400" b="1" dirty="0"/>
            </a:br>
            <a:br>
              <a:rPr lang="en-GB" sz="1400" dirty="0"/>
            </a:br>
            <a:r>
              <a:rPr lang="en-GB" sz="1400" dirty="0"/>
              <a:t>Bilge Pumping - Open Boats, Inflatable Boats and Boats with Buoyant Collars, requires a 6.3m RIB to have two bilge pumps and a bucket </a:t>
            </a:r>
            <a:r>
              <a:rPr lang="en-GB" sz="1400" b="1" dirty="0"/>
              <a:t>– 10.4</a:t>
            </a:r>
            <a:br>
              <a:rPr lang="en-GB" sz="1400" b="1" dirty="0"/>
            </a:br>
            <a:br>
              <a:rPr lang="en-GB" sz="1400" dirty="0"/>
            </a:br>
            <a:r>
              <a:rPr lang="en-GB" sz="1400" dirty="0"/>
              <a:t>Fire Appliances - Vessels Less than 15m in Length, and Carrying 15 or Fewer Persons, </a:t>
            </a:r>
            <a:r>
              <a:rPr lang="en-GB" sz="1400" i="1" dirty="0"/>
              <a:t>Not Covered by Section 15.2 or 15.3</a:t>
            </a:r>
            <a:r>
              <a:rPr lang="en-GB" sz="1400" dirty="0"/>
              <a:t>, requires a 12m RIB to have a fire pump </a:t>
            </a:r>
            <a:r>
              <a:rPr lang="en-GB" sz="1400" b="1" dirty="0"/>
              <a:t>- 15.4</a:t>
            </a:r>
            <a:br>
              <a:rPr lang="en-GB" sz="1400" dirty="0"/>
            </a:br>
            <a:br>
              <a:rPr lang="en-GB" sz="1400" dirty="0"/>
            </a:br>
            <a:br>
              <a:rPr lang="en-GB" sz="1400" dirty="0"/>
            </a:br>
            <a:r>
              <a:rPr lang="en-GB" sz="1400" dirty="0"/>
              <a:t>Editorial example;</a:t>
            </a:r>
            <a:br>
              <a:rPr lang="en-GB" sz="1400" dirty="0"/>
            </a:br>
            <a:br>
              <a:rPr lang="en-GB" sz="1400" dirty="0"/>
            </a:br>
            <a:r>
              <a:rPr lang="en-GB" sz="1400" dirty="0"/>
              <a:t>Minimum Freeboard, text error in reference 'vessel should comply with 12.2.2.1'. This should be read '12.2.3.1'. The paragraph 12.2.2.1 does not exist  </a:t>
            </a:r>
            <a:r>
              <a:rPr lang="en-GB" sz="1400" b="1" dirty="0"/>
              <a:t>- 12.2.3.2</a:t>
            </a:r>
            <a:br>
              <a:rPr lang="en-GB" sz="1400" b="1" dirty="0"/>
            </a:br>
            <a:br>
              <a:rPr lang="en-GB" sz="1400" b="1" dirty="0"/>
            </a:br>
            <a:br>
              <a:rPr lang="en-GB" sz="1400" dirty="0"/>
            </a:br>
            <a:br>
              <a:rPr lang="en-GB" sz="1400" dirty="0"/>
            </a:br>
            <a:r>
              <a:rPr lang="en-GB" sz="1400" dirty="0"/>
              <a:t>                         Feedback should be made via your </a:t>
            </a:r>
            <a:r>
              <a:rPr lang="en-GB" sz="1400" b="1" dirty="0"/>
              <a:t>Certifying Authority</a:t>
            </a:r>
            <a:br>
              <a:rPr lang="en-GB" sz="1400" dirty="0"/>
            </a:br>
            <a:endParaRPr lang="en-NL" sz="1400" dirty="0">
              <a:highlight>
                <a:srgbClr val="FFFF00"/>
              </a:highlight>
            </a:endParaRPr>
          </a:p>
        </p:txBody>
      </p:sp>
      <p:cxnSp>
        <p:nvCxnSpPr>
          <p:cNvPr id="3" name="Straight Connector 2">
            <a:extLst>
              <a:ext uri="{FF2B5EF4-FFF2-40B4-BE49-F238E27FC236}">
                <a16:creationId xmlns:a16="http://schemas.microsoft.com/office/drawing/2014/main" id="{ADB03AA9-4FE7-469C-B403-3EF93DC43656}"/>
              </a:ext>
            </a:extLst>
          </p:cNvPr>
          <p:cNvCxnSpPr>
            <a:cxnSpLocks/>
          </p:cNvCxnSpPr>
          <p:nvPr/>
        </p:nvCxnSpPr>
        <p:spPr>
          <a:xfrm>
            <a:off x="1128305" y="6495756"/>
            <a:ext cx="5105266"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A48A4188-2666-4C05-AD36-1D49FEDFB7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951" y="5837316"/>
            <a:ext cx="873354" cy="76603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0E3C80CC-4769-490F-8832-D6C5FA4F30B6}"/>
              </a:ext>
            </a:extLst>
          </p:cNvPr>
          <p:cNvCxnSpPr>
            <a:cxnSpLocks/>
          </p:cNvCxnSpPr>
          <p:nvPr/>
        </p:nvCxnSpPr>
        <p:spPr>
          <a:xfrm flipV="1">
            <a:off x="6661617" y="-78377"/>
            <a:ext cx="0" cy="6936377"/>
          </a:xfrm>
          <a:prstGeom prst="line">
            <a:avLst/>
          </a:prstGeom>
          <a:ln w="76200"/>
        </p:spPr>
        <p:style>
          <a:lnRef idx="3">
            <a:schemeClr val="accent3"/>
          </a:lnRef>
          <a:fillRef idx="0">
            <a:schemeClr val="accent3"/>
          </a:fillRef>
          <a:effectRef idx="2">
            <a:schemeClr val="accent3"/>
          </a:effectRef>
          <a:fontRef idx="minor">
            <a:schemeClr val="tx1"/>
          </a:fontRef>
        </p:style>
      </p:cxnSp>
      <p:pic>
        <p:nvPicPr>
          <p:cNvPr id="8" name="Picture 2" descr="How giving feedback promotes growth | TalentAdore">
            <a:extLst>
              <a:ext uri="{FF2B5EF4-FFF2-40B4-BE49-F238E27FC236}">
                <a16:creationId xmlns:a16="http://schemas.microsoft.com/office/drawing/2014/main" id="{4194CC52-3FD4-4886-8984-4F7BD8A109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71" r="7288"/>
          <a:stretch/>
        </p:blipFill>
        <p:spPr bwMode="auto">
          <a:xfrm>
            <a:off x="6857998" y="1089855"/>
            <a:ext cx="5112329" cy="4515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2023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229FD1-BA57-4FAB-9FEA-255905FA4EAD}"/>
              </a:ext>
            </a:extLst>
          </p:cNvPr>
          <p:cNvSpPr txBox="1">
            <a:spLocks/>
          </p:cNvSpPr>
          <p:nvPr/>
        </p:nvSpPr>
        <p:spPr>
          <a:xfrm>
            <a:off x="4180114" y="2928136"/>
            <a:ext cx="3831771" cy="41222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dirty="0"/>
              <a:t>Section complete</a:t>
            </a:r>
          </a:p>
        </p:txBody>
      </p:sp>
      <p:sp>
        <p:nvSpPr>
          <p:cNvPr id="4" name="Rectangle 3">
            <a:extLst>
              <a:ext uri="{FF2B5EF4-FFF2-40B4-BE49-F238E27FC236}">
                <a16:creationId xmlns:a16="http://schemas.microsoft.com/office/drawing/2014/main" id="{534FF358-0845-4C2C-A94E-56EA618C2813}"/>
              </a:ext>
            </a:extLst>
          </p:cNvPr>
          <p:cNvSpPr/>
          <p:nvPr/>
        </p:nvSpPr>
        <p:spPr>
          <a:xfrm>
            <a:off x="3048000" y="5578447"/>
            <a:ext cx="6096000" cy="584775"/>
          </a:xfrm>
          <a:prstGeom prst="rect">
            <a:avLst/>
          </a:prstGeom>
        </p:spPr>
        <p:txBody>
          <a:bodyPr>
            <a:spAutoFit/>
          </a:bodyPr>
          <a:lstStyle/>
          <a:p>
            <a:pPr algn="ctr"/>
            <a:endParaRPr lang="en-GB" dirty="0"/>
          </a:p>
          <a:p>
            <a:pPr algn="ctr"/>
            <a:r>
              <a:rPr lang="en-GB" sz="1400" dirty="0"/>
              <a:t>Click anywhere to go back to the topics menu</a:t>
            </a:r>
            <a:endParaRPr lang="en-NL" sz="1400" dirty="0"/>
          </a:p>
        </p:txBody>
      </p:sp>
      <p:sp>
        <p:nvSpPr>
          <p:cNvPr id="5" name="Rectangle 4">
            <a:hlinkClick r:id="rId2" action="ppaction://hlinksldjump"/>
            <a:extLst>
              <a:ext uri="{FF2B5EF4-FFF2-40B4-BE49-F238E27FC236}">
                <a16:creationId xmlns:a16="http://schemas.microsoft.com/office/drawing/2014/main" id="{D3BBF3F5-700C-4127-9A19-E99AA6612272}"/>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114313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94D4-9AEB-49CB-96CD-0306B8A660D6}"/>
              </a:ext>
            </a:extLst>
          </p:cNvPr>
          <p:cNvSpPr>
            <a:spLocks noGrp="1"/>
          </p:cNvSpPr>
          <p:nvPr>
            <p:ph type="ctrTitle"/>
          </p:nvPr>
        </p:nvSpPr>
        <p:spPr>
          <a:xfrm>
            <a:off x="1524000" y="2991775"/>
            <a:ext cx="9144000" cy="518188"/>
          </a:xfrm>
        </p:spPr>
        <p:txBody>
          <a:bodyPr>
            <a:normAutofit/>
          </a:bodyPr>
          <a:lstStyle/>
          <a:p>
            <a:r>
              <a:rPr lang="en-GB" sz="1800" dirty="0"/>
              <a:t>Other relevant codes supporting the Workboat Code</a:t>
            </a:r>
            <a:endParaRPr lang="en-NL" sz="1800" dirty="0"/>
          </a:p>
        </p:txBody>
      </p:sp>
      <p:cxnSp>
        <p:nvCxnSpPr>
          <p:cNvPr id="3" name="Straight Connector 2">
            <a:extLst>
              <a:ext uri="{FF2B5EF4-FFF2-40B4-BE49-F238E27FC236}">
                <a16:creationId xmlns:a16="http://schemas.microsoft.com/office/drawing/2014/main" id="{ADB03AA9-4FE7-469C-B403-3EF93DC43656}"/>
              </a:ext>
            </a:extLst>
          </p:cNvPr>
          <p:cNvCxnSpPr/>
          <p:nvPr/>
        </p:nvCxnSpPr>
        <p:spPr>
          <a:xfrm>
            <a:off x="1222310" y="6542409"/>
            <a:ext cx="9817225"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A48A4188-2666-4C05-AD36-1D49FEDFB7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39535" y="5891089"/>
            <a:ext cx="873354" cy="766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5414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5E1235D-F6D8-4D9B-BE92-1F86835CF428}"/>
              </a:ext>
            </a:extLst>
          </p:cNvPr>
          <p:cNvSpPr txBox="1"/>
          <p:nvPr/>
        </p:nvSpPr>
        <p:spPr>
          <a:xfrm>
            <a:off x="5845971" y="542173"/>
            <a:ext cx="1324402" cy="369332"/>
          </a:xfrm>
          <a:prstGeom prst="rect">
            <a:avLst/>
          </a:prstGeom>
          <a:noFill/>
        </p:spPr>
        <p:txBody>
          <a:bodyPr wrap="none" rtlCol="0">
            <a:spAutoFit/>
          </a:bodyPr>
          <a:lstStyle/>
          <a:p>
            <a:r>
              <a:rPr lang="en-GB" dirty="0"/>
              <a:t>Click on one</a:t>
            </a:r>
            <a:endParaRPr lang="en-NL" dirty="0"/>
          </a:p>
        </p:txBody>
      </p:sp>
      <p:pic>
        <p:nvPicPr>
          <p:cNvPr id="2052" name="Picture 4" descr="IL200E IMDG Code 2018, Marine Society Shop">
            <a:extLst>
              <a:ext uri="{FF2B5EF4-FFF2-40B4-BE49-F238E27FC236}">
                <a16:creationId xmlns:a16="http://schemas.microsoft.com/office/drawing/2014/main" id="{71327CF6-E40D-4FCF-93EC-2267ED9C53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1686" y="1487428"/>
            <a:ext cx="3524856" cy="352485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ADB03AA9-4FE7-469C-B403-3EF93DC43656}"/>
              </a:ext>
            </a:extLst>
          </p:cNvPr>
          <p:cNvCxnSpPr/>
          <p:nvPr/>
        </p:nvCxnSpPr>
        <p:spPr>
          <a:xfrm>
            <a:off x="1222310" y="6542409"/>
            <a:ext cx="9817225"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A48A4188-2666-4C05-AD36-1D49FEDFB7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39535" y="5891089"/>
            <a:ext cx="873354" cy="7660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63AE77A-E527-43EC-8FFA-A600F4787B9B}"/>
              </a:ext>
            </a:extLst>
          </p:cNvPr>
          <p:cNvPicPr>
            <a:picLocks noChangeAspect="1"/>
          </p:cNvPicPr>
          <p:nvPr/>
        </p:nvPicPr>
        <p:blipFill>
          <a:blip r:embed="rId4"/>
          <a:stretch>
            <a:fillRect/>
          </a:stretch>
        </p:blipFill>
        <p:spPr>
          <a:xfrm>
            <a:off x="447935" y="1509664"/>
            <a:ext cx="4411807" cy="2929318"/>
          </a:xfrm>
          <a:prstGeom prst="rect">
            <a:avLst/>
          </a:prstGeom>
          <a:ln>
            <a:noFill/>
          </a:ln>
          <a:effectLst>
            <a:outerShdw blurRad="292100" dist="139700" dir="2700000" algn="tl" rotWithShape="0">
              <a:srgbClr val="333333">
                <a:alpha val="65000"/>
              </a:srgbClr>
            </a:outerShdw>
          </a:effectLst>
        </p:spPr>
      </p:pic>
      <p:pic>
        <p:nvPicPr>
          <p:cNvPr id="2050" name="Picture 2" descr="ISM Code (2018 Edition) | Solas Marine">
            <a:extLst>
              <a:ext uri="{FF2B5EF4-FFF2-40B4-BE49-F238E27FC236}">
                <a16:creationId xmlns:a16="http://schemas.microsoft.com/office/drawing/2014/main" id="{501BD7ED-9E66-47C1-B573-F883AC913D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3272" y="1509664"/>
            <a:ext cx="2104884" cy="29617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a:hlinkClick r:id="rId6" action="ppaction://hlinksldjump"/>
            <a:extLst>
              <a:ext uri="{FF2B5EF4-FFF2-40B4-BE49-F238E27FC236}">
                <a16:creationId xmlns:a16="http://schemas.microsoft.com/office/drawing/2014/main" id="{CD2F11BB-56E6-40F1-BFE8-4B7565A873F9}"/>
              </a:ext>
            </a:extLst>
          </p:cNvPr>
          <p:cNvSpPr/>
          <p:nvPr/>
        </p:nvSpPr>
        <p:spPr>
          <a:xfrm>
            <a:off x="0" y="0"/>
            <a:ext cx="5205845" cy="6857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11" name="Rectangle 10">
            <a:hlinkClick r:id="rId7" action="ppaction://hlinksldjump"/>
            <a:extLst>
              <a:ext uri="{FF2B5EF4-FFF2-40B4-BE49-F238E27FC236}">
                <a16:creationId xmlns:a16="http://schemas.microsoft.com/office/drawing/2014/main" id="{A4CEBF36-4445-43EF-B15B-6396834AF217}"/>
              </a:ext>
            </a:extLst>
          </p:cNvPr>
          <p:cNvSpPr/>
          <p:nvPr/>
        </p:nvSpPr>
        <p:spPr>
          <a:xfrm>
            <a:off x="5172941" y="-2"/>
            <a:ext cx="2670464" cy="6857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Rectangle 12">
            <a:hlinkClick r:id="rId8" action="ppaction://hlinksldjump"/>
            <a:extLst>
              <a:ext uri="{FF2B5EF4-FFF2-40B4-BE49-F238E27FC236}">
                <a16:creationId xmlns:a16="http://schemas.microsoft.com/office/drawing/2014/main" id="{B09ACBD8-3F83-4B7F-9B67-41DD6D9D7C09}"/>
              </a:ext>
            </a:extLst>
          </p:cNvPr>
          <p:cNvSpPr/>
          <p:nvPr/>
        </p:nvSpPr>
        <p:spPr>
          <a:xfrm>
            <a:off x="7810500" y="-1"/>
            <a:ext cx="4381499" cy="6857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TextBox 8">
            <a:extLst>
              <a:ext uri="{FF2B5EF4-FFF2-40B4-BE49-F238E27FC236}">
                <a16:creationId xmlns:a16="http://schemas.microsoft.com/office/drawing/2014/main" id="{DC18F997-9D84-435E-93FB-90B1066AD650}"/>
              </a:ext>
            </a:extLst>
          </p:cNvPr>
          <p:cNvSpPr txBox="1"/>
          <p:nvPr/>
        </p:nvSpPr>
        <p:spPr>
          <a:xfrm>
            <a:off x="7853279" y="6089438"/>
            <a:ext cx="3176382" cy="369332"/>
          </a:xfrm>
          <a:prstGeom prst="rect">
            <a:avLst/>
          </a:prstGeom>
          <a:noFill/>
        </p:spPr>
        <p:txBody>
          <a:bodyPr wrap="none" rtlCol="0">
            <a:spAutoFit/>
          </a:bodyPr>
          <a:lstStyle/>
          <a:p>
            <a:r>
              <a:rPr lang="en-GB" dirty="0">
                <a:hlinkClick r:id="rId9" action="ppaction://hlinksldjump"/>
              </a:rPr>
              <a:t>Take me back to the topic menu</a:t>
            </a:r>
            <a:endParaRPr lang="en-NL" dirty="0"/>
          </a:p>
        </p:txBody>
      </p:sp>
    </p:spTree>
    <p:extLst>
      <p:ext uri="{BB962C8B-B14F-4D97-AF65-F5344CB8AC3E}">
        <p14:creationId xmlns:p14="http://schemas.microsoft.com/office/powerpoint/2010/main" val="3215846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94D4-9AEB-49CB-96CD-0306B8A660D6}"/>
              </a:ext>
            </a:extLst>
          </p:cNvPr>
          <p:cNvSpPr>
            <a:spLocks noGrp="1"/>
          </p:cNvSpPr>
          <p:nvPr>
            <p:ph type="ctrTitle"/>
          </p:nvPr>
        </p:nvSpPr>
        <p:spPr>
          <a:xfrm>
            <a:off x="6372824" y="783775"/>
            <a:ext cx="4515998" cy="4152079"/>
          </a:xfrm>
        </p:spPr>
        <p:txBody>
          <a:bodyPr>
            <a:noAutofit/>
          </a:bodyPr>
          <a:lstStyle/>
          <a:p>
            <a:r>
              <a:rPr lang="en-GB" sz="1200" dirty="0"/>
              <a:t>It has always been recognized that the best way of improving safety at sea is by developing international regulations that are followed by all shipping nations and from the mid-19th century onwards a number of such treaties were adopted.</a:t>
            </a:r>
            <a:br>
              <a:rPr lang="en-GB" sz="1200" dirty="0"/>
            </a:br>
            <a:br>
              <a:rPr lang="en-GB" sz="1200" dirty="0"/>
            </a:br>
            <a:br>
              <a:rPr lang="en-GB" sz="1200" dirty="0"/>
            </a:br>
            <a:r>
              <a:rPr lang="en-GB" sz="1200" dirty="0"/>
              <a:t> Several countries proposed that a permanent international body should be established to promote maritime safety more effectively, but it was not until the establishment of the United Nations itself that these hopes were realised.</a:t>
            </a:r>
            <a:br>
              <a:rPr lang="en-GB" sz="1200" dirty="0"/>
            </a:br>
            <a:br>
              <a:rPr lang="en-GB" sz="1200" dirty="0"/>
            </a:br>
            <a:br>
              <a:rPr lang="en-GB" sz="1200" dirty="0"/>
            </a:br>
            <a:r>
              <a:rPr lang="en-GB" sz="1200" dirty="0"/>
              <a:t> In 1948 an international conference in Geneva adopted a convention formally establishing IMO (the original name was the Inter-Governmental Maritime Consultative Organization, or IMCO, but the name was changed in 1982 to IMO).</a:t>
            </a:r>
            <a:br>
              <a:rPr lang="en-GB" sz="1200" dirty="0"/>
            </a:br>
            <a:br>
              <a:rPr lang="en-GB" sz="1200" dirty="0"/>
            </a:br>
            <a:br>
              <a:rPr lang="en-GB" sz="1200" dirty="0"/>
            </a:br>
            <a:r>
              <a:rPr lang="en-GB" sz="1200" dirty="0"/>
              <a:t>The IMO Convention entered into force in 1958 and the new Organization met for the first time the following year.</a:t>
            </a:r>
            <a:br>
              <a:rPr lang="en-GB" sz="1200" dirty="0"/>
            </a:br>
            <a:endParaRPr lang="en-NL" sz="1200" dirty="0"/>
          </a:p>
        </p:txBody>
      </p:sp>
      <p:cxnSp>
        <p:nvCxnSpPr>
          <p:cNvPr id="3" name="Straight Connector 2">
            <a:extLst>
              <a:ext uri="{FF2B5EF4-FFF2-40B4-BE49-F238E27FC236}">
                <a16:creationId xmlns:a16="http://schemas.microsoft.com/office/drawing/2014/main" id="{ADB03AA9-4FE7-469C-B403-3EF93DC43656}"/>
              </a:ext>
            </a:extLst>
          </p:cNvPr>
          <p:cNvCxnSpPr>
            <a:cxnSpLocks/>
          </p:cNvCxnSpPr>
          <p:nvPr/>
        </p:nvCxnSpPr>
        <p:spPr>
          <a:xfrm>
            <a:off x="5934269" y="6542409"/>
            <a:ext cx="5105266"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A48A4188-2666-4C05-AD36-1D49FEDFB7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39535" y="5891089"/>
            <a:ext cx="873354" cy="76603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0E3C80CC-4769-490F-8832-D6C5FA4F30B6}"/>
              </a:ext>
            </a:extLst>
          </p:cNvPr>
          <p:cNvCxnSpPr>
            <a:cxnSpLocks/>
          </p:cNvCxnSpPr>
          <p:nvPr/>
        </p:nvCxnSpPr>
        <p:spPr>
          <a:xfrm flipV="1">
            <a:off x="5569935" y="-78377"/>
            <a:ext cx="0" cy="6936377"/>
          </a:xfrm>
          <a:prstGeom prst="line">
            <a:avLst/>
          </a:prstGeom>
          <a:ln w="76200"/>
        </p:spPr>
        <p:style>
          <a:lnRef idx="3">
            <a:schemeClr val="accent3"/>
          </a:lnRef>
          <a:fillRef idx="0">
            <a:schemeClr val="accent3"/>
          </a:fillRef>
          <a:effectRef idx="2">
            <a:schemeClr val="accent3"/>
          </a:effectRef>
          <a:fontRef idx="minor">
            <a:schemeClr val="tx1"/>
          </a:fontRef>
        </p:style>
      </p:cxnSp>
      <p:pic>
        <p:nvPicPr>
          <p:cNvPr id="1034" name="Picture 10" descr="OSPAR, The London Convention &amp; the International Maritime ...">
            <a:extLst>
              <a:ext uri="{FF2B5EF4-FFF2-40B4-BE49-F238E27FC236}">
                <a16:creationId xmlns:a16="http://schemas.microsoft.com/office/drawing/2014/main" id="{A6E4BFE9-961D-46F1-87A1-553914E0C9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86" r="23085"/>
          <a:stretch/>
        </p:blipFill>
        <p:spPr bwMode="auto">
          <a:xfrm>
            <a:off x="-882" y="0"/>
            <a:ext cx="5539897"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3E3E518D-8979-4C16-BBD3-341DA343564E}"/>
              </a:ext>
            </a:extLst>
          </p:cNvPr>
          <p:cNvSpPr/>
          <p:nvPr/>
        </p:nvSpPr>
        <p:spPr>
          <a:xfrm>
            <a:off x="10455690" y="4862404"/>
            <a:ext cx="433132" cy="261610"/>
          </a:xfrm>
          <a:prstGeom prst="rect">
            <a:avLst/>
          </a:prstGeom>
        </p:spPr>
        <p:txBody>
          <a:bodyPr wrap="none">
            <a:spAutoFit/>
          </a:bodyPr>
          <a:lstStyle/>
          <a:p>
            <a:r>
              <a:rPr lang="en-GB" sz="1100" i="1" dirty="0">
                <a:solidFill>
                  <a:schemeClr val="tx1">
                    <a:lumMod val="50000"/>
                    <a:lumOff val="50000"/>
                  </a:schemeClr>
                </a:solidFill>
              </a:rPr>
              <a:t>IMO</a:t>
            </a:r>
            <a:endParaRPr lang="en-NL" sz="1100" dirty="0">
              <a:solidFill>
                <a:schemeClr val="tx1">
                  <a:lumMod val="50000"/>
                  <a:lumOff val="50000"/>
                </a:schemeClr>
              </a:solidFill>
            </a:endParaRPr>
          </a:p>
        </p:txBody>
      </p:sp>
    </p:spTree>
    <p:extLst>
      <p:ext uri="{BB962C8B-B14F-4D97-AF65-F5344CB8AC3E}">
        <p14:creationId xmlns:p14="http://schemas.microsoft.com/office/powerpoint/2010/main" val="9252975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94D4-9AEB-49CB-96CD-0306B8A660D6}"/>
              </a:ext>
            </a:extLst>
          </p:cNvPr>
          <p:cNvSpPr>
            <a:spLocks noGrp="1"/>
          </p:cNvSpPr>
          <p:nvPr>
            <p:ph type="ctrTitle"/>
          </p:nvPr>
        </p:nvSpPr>
        <p:spPr>
          <a:xfrm>
            <a:off x="891750" y="4740522"/>
            <a:ext cx="5105265" cy="615231"/>
          </a:xfrm>
        </p:spPr>
        <p:txBody>
          <a:bodyPr>
            <a:noAutofit/>
          </a:bodyPr>
          <a:lstStyle/>
          <a:p>
            <a:pPr>
              <a:tabLst>
                <a:tab pos="8967788" algn="l"/>
              </a:tabLst>
            </a:pPr>
            <a:r>
              <a:rPr lang="en-GB" sz="1400" dirty="0"/>
              <a:t>UK Code for High Speed Offshore Service Craft (HS-OSC)</a:t>
            </a:r>
            <a:br>
              <a:rPr lang="en-GB" sz="1400" dirty="0"/>
            </a:br>
            <a:r>
              <a:rPr lang="en-GB" sz="1400" dirty="0"/>
              <a:t> (of less than 500GT carrying up to 60 persons) </a:t>
            </a:r>
            <a:br>
              <a:rPr lang="en-GB" sz="1400" dirty="0"/>
            </a:br>
            <a:br>
              <a:rPr lang="en-GB" sz="1400" dirty="0"/>
            </a:br>
            <a:br>
              <a:rPr lang="en-GB" sz="1100" dirty="0"/>
            </a:br>
            <a:r>
              <a:rPr lang="en-GB" sz="1100" dirty="0"/>
              <a:t>The Code was been developed in cooperation with industry, adopting the principles of the Special Purpose Ships (SPS) Code published by the International Maritime Organization (IMO) and Section 9 of Marine Guidance Note MGN 515 for “Walk to Work type operations”, taking into consideration the particular characteristics of transporting trained and fit personnel for their transfer at sea.</a:t>
            </a:r>
            <a:br>
              <a:rPr lang="en-GB" sz="1100" dirty="0"/>
            </a:br>
            <a:br>
              <a:rPr lang="en-GB" sz="1100" dirty="0"/>
            </a:br>
            <a:r>
              <a:rPr lang="en-GB" sz="1100" dirty="0"/>
              <a:t>The applicable, United Kingdom (UK) regulations on which certification is based are the Merchant Shipping (High Speed Craft) Regulations 2004, SI 2004 No. 302. Regulation 4 of the Regulations provides for the granting of exemptions, such as reference to Application limits in sub-paragraph 1.3.4.2 of the HSC Code 2000, Chapter X Regulation 2.1.2 of SOLAS and Regulation 3 of the Regulations. The UK legislation takes precedence over any requirement in SOLAS or in the HSC Code. </a:t>
            </a:r>
            <a:br>
              <a:rPr lang="en-GB" sz="1100" dirty="0"/>
            </a:br>
            <a:br>
              <a:rPr lang="en-GB" sz="1100" dirty="0"/>
            </a:br>
            <a:r>
              <a:rPr lang="en-GB" sz="1100" dirty="0"/>
              <a:t>The standards in the Code have been developed to provide levels of safety in personnel, ship construction, equipment and operation, equivalent to that of SOLAS, facilitating the operation of such craft with the required numbers of persons onboard. They are applied as far as reasonable and practical given that the craft are of less than 500 Tons and giving due recognition to the specific abilities of the personnel being carried. </a:t>
            </a:r>
            <a:br>
              <a:rPr lang="en-GB" sz="1100" dirty="0"/>
            </a:br>
            <a:br>
              <a:rPr lang="en-GB" sz="1100" dirty="0"/>
            </a:br>
            <a:r>
              <a:rPr lang="en-GB" sz="1100" dirty="0"/>
              <a:t>Defining Industrial Personnel is key to enabling the certification for this type of craft using the currently indicated direction for the development of similar standards at the IMO and out of discussions on technical standards and regulations for “Offshore Service Vessels” between maritime administrations around the North Sea.</a:t>
            </a:r>
            <a:endParaRPr lang="en-NL" sz="1400" dirty="0"/>
          </a:p>
        </p:txBody>
      </p:sp>
      <p:cxnSp>
        <p:nvCxnSpPr>
          <p:cNvPr id="3" name="Straight Connector 2">
            <a:extLst>
              <a:ext uri="{FF2B5EF4-FFF2-40B4-BE49-F238E27FC236}">
                <a16:creationId xmlns:a16="http://schemas.microsoft.com/office/drawing/2014/main" id="{ADB03AA9-4FE7-469C-B403-3EF93DC43656}"/>
              </a:ext>
            </a:extLst>
          </p:cNvPr>
          <p:cNvCxnSpPr>
            <a:cxnSpLocks/>
          </p:cNvCxnSpPr>
          <p:nvPr/>
        </p:nvCxnSpPr>
        <p:spPr>
          <a:xfrm>
            <a:off x="1128305" y="6495756"/>
            <a:ext cx="5105266"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A48A4188-2666-4C05-AD36-1D49FEDFB7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951" y="5837316"/>
            <a:ext cx="873354" cy="76603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0E3C80CC-4769-490F-8832-D6C5FA4F30B6}"/>
              </a:ext>
            </a:extLst>
          </p:cNvPr>
          <p:cNvCxnSpPr>
            <a:cxnSpLocks/>
          </p:cNvCxnSpPr>
          <p:nvPr/>
        </p:nvCxnSpPr>
        <p:spPr>
          <a:xfrm flipV="1">
            <a:off x="6661617" y="-78377"/>
            <a:ext cx="0" cy="6936377"/>
          </a:xfrm>
          <a:prstGeom prst="line">
            <a:avLst/>
          </a:prstGeom>
          <a:ln w="76200"/>
        </p:spPr>
        <p:style>
          <a:lnRef idx="3">
            <a:schemeClr val="accent3"/>
          </a:lnRef>
          <a:fillRef idx="0">
            <a:schemeClr val="accent3"/>
          </a:fillRef>
          <a:effectRef idx="2">
            <a:schemeClr val="accent3"/>
          </a:effectRef>
          <a:fontRef idx="minor">
            <a:schemeClr val="tx1"/>
          </a:fontRef>
        </p:style>
      </p:cxnSp>
      <p:pic>
        <p:nvPicPr>
          <p:cNvPr id="7" name="Picture 6">
            <a:extLst>
              <a:ext uri="{FF2B5EF4-FFF2-40B4-BE49-F238E27FC236}">
                <a16:creationId xmlns:a16="http://schemas.microsoft.com/office/drawing/2014/main" id="{9C65AC78-8490-4B70-813B-3A9A6C043672}"/>
              </a:ext>
            </a:extLst>
          </p:cNvPr>
          <p:cNvPicPr>
            <a:picLocks noChangeAspect="1"/>
          </p:cNvPicPr>
          <p:nvPr/>
        </p:nvPicPr>
        <p:blipFill>
          <a:blip r:embed="rId3"/>
          <a:stretch>
            <a:fillRect/>
          </a:stretch>
        </p:blipFill>
        <p:spPr>
          <a:xfrm>
            <a:off x="7326220" y="1903704"/>
            <a:ext cx="4272494" cy="2836818"/>
          </a:xfrm>
          <a:prstGeom prst="rect">
            <a:avLst/>
          </a:prstGeom>
          <a:ln>
            <a:noFill/>
          </a:ln>
          <a:effectLst/>
        </p:spPr>
      </p:pic>
      <p:sp>
        <p:nvSpPr>
          <p:cNvPr id="13" name="Rectangle 12">
            <a:extLst>
              <a:ext uri="{FF2B5EF4-FFF2-40B4-BE49-F238E27FC236}">
                <a16:creationId xmlns:a16="http://schemas.microsoft.com/office/drawing/2014/main" id="{691001B5-402F-4D27-90CC-5B9B59CFC0FC}"/>
              </a:ext>
            </a:extLst>
          </p:cNvPr>
          <p:cNvSpPr/>
          <p:nvPr/>
        </p:nvSpPr>
        <p:spPr>
          <a:xfrm>
            <a:off x="0" y="0"/>
            <a:ext cx="12192000" cy="6953250"/>
          </a:xfrm>
          <a:prstGeom prst="rect">
            <a:avLst/>
          </a:prstGeom>
          <a:solidFill>
            <a:schemeClr val="bg1">
              <a:lumMod val="75000"/>
              <a:alpha val="8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pic>
        <p:nvPicPr>
          <p:cNvPr id="10" name="Picture 9">
            <a:extLst>
              <a:ext uri="{FF2B5EF4-FFF2-40B4-BE49-F238E27FC236}">
                <a16:creationId xmlns:a16="http://schemas.microsoft.com/office/drawing/2014/main" id="{0443884B-A984-4D98-A166-F60A13C3212A}"/>
              </a:ext>
            </a:extLst>
          </p:cNvPr>
          <p:cNvPicPr>
            <a:picLocks noChangeAspect="1"/>
          </p:cNvPicPr>
          <p:nvPr/>
        </p:nvPicPr>
        <p:blipFill>
          <a:blip r:embed="rId4"/>
          <a:stretch>
            <a:fillRect/>
          </a:stretch>
        </p:blipFill>
        <p:spPr>
          <a:xfrm>
            <a:off x="1128305" y="2450107"/>
            <a:ext cx="4819195" cy="1879407"/>
          </a:xfrm>
          <a:prstGeom prst="rect">
            <a:avLst/>
          </a:prstGeom>
        </p:spPr>
      </p:pic>
      <p:pic>
        <p:nvPicPr>
          <p:cNvPr id="2054" name="Picture 6" descr="Photo of MCS SWATH 1 (IMO: 9808962, MMSI: 235117181, Callsign ...">
            <a:extLst>
              <a:ext uri="{FF2B5EF4-FFF2-40B4-BE49-F238E27FC236}">
                <a16:creationId xmlns:a16="http://schemas.microsoft.com/office/drawing/2014/main" id="{1AF9D629-C87D-4C25-B029-182F108CC8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717" t="18073" r="15357" b="21827"/>
          <a:stretch/>
        </p:blipFill>
        <p:spPr bwMode="auto">
          <a:xfrm>
            <a:off x="7534277" y="2486663"/>
            <a:ext cx="3324223" cy="18846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9516ABA-B2B5-4C9F-9A11-5D890B0519F3}"/>
              </a:ext>
            </a:extLst>
          </p:cNvPr>
          <p:cNvSpPr txBox="1"/>
          <p:nvPr/>
        </p:nvSpPr>
        <p:spPr>
          <a:xfrm>
            <a:off x="2945450" y="491216"/>
            <a:ext cx="7574968"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dirty="0"/>
              <a:t>The </a:t>
            </a:r>
            <a:r>
              <a:rPr lang="en-GB" b="1" dirty="0"/>
              <a:t>High Speed Craft </a:t>
            </a:r>
            <a:r>
              <a:rPr lang="en-GB" dirty="0"/>
              <a:t>code; written for vessels much like this on the left, has been written into a context relevant for vessels like this on the right. </a:t>
            </a:r>
          </a:p>
          <a:p>
            <a:pPr algn="ctr"/>
            <a:endParaRPr lang="en-GB" dirty="0"/>
          </a:p>
          <a:p>
            <a:pPr algn="ctr"/>
            <a:r>
              <a:rPr lang="en-GB" dirty="0"/>
              <a:t>This is called the </a:t>
            </a:r>
            <a:r>
              <a:rPr lang="en-GB" b="1" dirty="0"/>
              <a:t>High Speed – Offshore Service Craft code</a:t>
            </a:r>
            <a:r>
              <a:rPr lang="en-GB" dirty="0"/>
              <a:t>, and it is domestic.</a:t>
            </a:r>
          </a:p>
          <a:p>
            <a:pPr algn="ctr"/>
            <a:r>
              <a:rPr lang="en-GB" i="1" dirty="0"/>
              <a:t> (not internationally adopted)</a:t>
            </a:r>
            <a:endParaRPr lang="en-NL" i="1" dirty="0"/>
          </a:p>
        </p:txBody>
      </p:sp>
    </p:spTree>
    <p:extLst>
      <p:ext uri="{BB962C8B-B14F-4D97-AF65-F5344CB8AC3E}">
        <p14:creationId xmlns:p14="http://schemas.microsoft.com/office/powerpoint/2010/main" val="212338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12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2" presetClass="entr" presetSubtype="4" fill="hold" nodeType="withEffect">
                                  <p:stCondLst>
                                    <p:cond delay="7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1" fill="hold" nodeType="withEffect">
                                  <p:stCondLst>
                                    <p:cond delay="700"/>
                                  </p:stCondLst>
                                  <p:childTnLst>
                                    <p:set>
                                      <p:cBhvr>
                                        <p:cTn id="16" dur="1" fill="hold">
                                          <p:stCondLst>
                                            <p:cond delay="0"/>
                                          </p:stCondLst>
                                        </p:cTn>
                                        <p:tgtEl>
                                          <p:spTgt spid="2054"/>
                                        </p:tgtEl>
                                        <p:attrNameLst>
                                          <p:attrName>style.visibility</p:attrName>
                                        </p:attrNameLst>
                                      </p:cBhvr>
                                      <p:to>
                                        <p:strVal val="visible"/>
                                      </p:to>
                                    </p:set>
                                    <p:anim calcmode="lin" valueType="num">
                                      <p:cBhvr additive="base">
                                        <p:cTn id="17" dur="500" fill="hold"/>
                                        <p:tgtEl>
                                          <p:spTgt spid="2054"/>
                                        </p:tgtEl>
                                        <p:attrNameLst>
                                          <p:attrName>ppt_x</p:attrName>
                                        </p:attrNameLst>
                                      </p:cBhvr>
                                      <p:tavLst>
                                        <p:tav tm="0">
                                          <p:val>
                                            <p:strVal val="#ppt_x"/>
                                          </p:val>
                                        </p:tav>
                                        <p:tav tm="100000">
                                          <p:val>
                                            <p:strVal val="#ppt_x"/>
                                          </p:val>
                                        </p:tav>
                                      </p:tavLst>
                                    </p:anim>
                                    <p:anim calcmode="lin" valueType="num">
                                      <p:cBhvr additive="base">
                                        <p:cTn id="18" dur="500" fill="hold"/>
                                        <p:tgtEl>
                                          <p:spTgt spid="20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D6CB837-D710-44C8-886C-41B117F87BAB}"/>
              </a:ext>
            </a:extLst>
          </p:cNvPr>
          <p:cNvCxnSpPr/>
          <p:nvPr/>
        </p:nvCxnSpPr>
        <p:spPr>
          <a:xfrm>
            <a:off x="1222310" y="6542409"/>
            <a:ext cx="9817225"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78B9480B-AB23-42BE-94C9-DF95E86358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39535" y="5891089"/>
            <a:ext cx="873354" cy="7660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C76779E-98FB-47B7-9E27-765D680DB986}"/>
              </a:ext>
            </a:extLst>
          </p:cNvPr>
          <p:cNvPicPr/>
          <p:nvPr/>
        </p:nvPicPr>
        <p:blipFill>
          <a:blip r:embed="rId3"/>
          <a:stretch>
            <a:fillRect/>
          </a:stretch>
        </p:blipFill>
        <p:spPr>
          <a:xfrm>
            <a:off x="1363027" y="563245"/>
            <a:ext cx="8653145" cy="5731510"/>
          </a:xfrm>
          <a:prstGeom prst="rect">
            <a:avLst/>
          </a:prstGeom>
        </p:spPr>
      </p:pic>
      <p:sp>
        <p:nvSpPr>
          <p:cNvPr id="8" name="Freeform: Shape 7">
            <a:extLst>
              <a:ext uri="{FF2B5EF4-FFF2-40B4-BE49-F238E27FC236}">
                <a16:creationId xmlns:a16="http://schemas.microsoft.com/office/drawing/2014/main" id="{C97CB934-4F09-4B11-9FA8-1D6AD4FDAD89}"/>
              </a:ext>
            </a:extLst>
          </p:cNvPr>
          <p:cNvSpPr/>
          <p:nvPr/>
        </p:nvSpPr>
        <p:spPr>
          <a:xfrm>
            <a:off x="2288222" y="525463"/>
            <a:ext cx="3291840" cy="4965065"/>
          </a:xfrm>
          <a:custGeom>
            <a:avLst/>
            <a:gdLst>
              <a:gd name="connsiteX0" fmla="*/ 1041620 w 3291965"/>
              <a:gd name="connsiteY0" fmla="*/ 63611 h 4965438"/>
              <a:gd name="connsiteX1" fmla="*/ 1041620 w 3291965"/>
              <a:gd name="connsiteY1" fmla="*/ 63611 h 4965438"/>
              <a:gd name="connsiteX2" fmla="*/ 1001864 w 3291965"/>
              <a:gd name="connsiteY2" fmla="*/ 119270 h 4965438"/>
              <a:gd name="connsiteX3" fmla="*/ 978010 w 3291965"/>
              <a:gd name="connsiteY3" fmla="*/ 143124 h 4965438"/>
              <a:gd name="connsiteX4" fmla="*/ 962107 w 3291965"/>
              <a:gd name="connsiteY4" fmla="*/ 166977 h 4965438"/>
              <a:gd name="connsiteX5" fmla="*/ 938254 w 3291965"/>
              <a:gd name="connsiteY5" fmla="*/ 190831 h 4965438"/>
              <a:gd name="connsiteX6" fmla="*/ 882594 w 3291965"/>
              <a:gd name="connsiteY6" fmla="*/ 246491 h 4965438"/>
              <a:gd name="connsiteX7" fmla="*/ 858740 w 3291965"/>
              <a:gd name="connsiteY7" fmla="*/ 270344 h 4965438"/>
              <a:gd name="connsiteX8" fmla="*/ 834887 w 3291965"/>
              <a:gd name="connsiteY8" fmla="*/ 278296 h 4965438"/>
              <a:gd name="connsiteX9" fmla="*/ 779227 w 3291965"/>
              <a:gd name="connsiteY9" fmla="*/ 294198 h 4965438"/>
              <a:gd name="connsiteX10" fmla="*/ 612250 w 3291965"/>
              <a:gd name="connsiteY10" fmla="*/ 294198 h 4965438"/>
              <a:gd name="connsiteX11" fmla="*/ 524786 w 3291965"/>
              <a:gd name="connsiteY11" fmla="*/ 318052 h 4965438"/>
              <a:gd name="connsiteX12" fmla="*/ 492980 w 3291965"/>
              <a:gd name="connsiteY12" fmla="*/ 326004 h 4965438"/>
              <a:gd name="connsiteX13" fmla="*/ 421419 w 3291965"/>
              <a:gd name="connsiteY13" fmla="*/ 357809 h 4965438"/>
              <a:gd name="connsiteX14" fmla="*/ 397565 w 3291965"/>
              <a:gd name="connsiteY14" fmla="*/ 365760 h 4965438"/>
              <a:gd name="connsiteX15" fmla="*/ 349857 w 3291965"/>
              <a:gd name="connsiteY15" fmla="*/ 389614 h 4965438"/>
              <a:gd name="connsiteX16" fmla="*/ 302149 w 3291965"/>
              <a:gd name="connsiteY16" fmla="*/ 429371 h 4965438"/>
              <a:gd name="connsiteX17" fmla="*/ 278295 w 3291965"/>
              <a:gd name="connsiteY17" fmla="*/ 445273 h 4965438"/>
              <a:gd name="connsiteX18" fmla="*/ 246490 w 3291965"/>
              <a:gd name="connsiteY18" fmla="*/ 492981 h 4965438"/>
              <a:gd name="connsiteX19" fmla="*/ 238539 w 3291965"/>
              <a:gd name="connsiteY19" fmla="*/ 524786 h 4965438"/>
              <a:gd name="connsiteX20" fmla="*/ 182880 w 3291965"/>
              <a:gd name="connsiteY20" fmla="*/ 596348 h 4965438"/>
              <a:gd name="connsiteX21" fmla="*/ 159026 w 3291965"/>
              <a:gd name="connsiteY21" fmla="*/ 636104 h 4965438"/>
              <a:gd name="connsiteX22" fmla="*/ 143123 w 3291965"/>
              <a:gd name="connsiteY22" fmla="*/ 659958 h 4965438"/>
              <a:gd name="connsiteX23" fmla="*/ 127220 w 3291965"/>
              <a:gd name="connsiteY23" fmla="*/ 715617 h 4965438"/>
              <a:gd name="connsiteX24" fmla="*/ 143123 w 3291965"/>
              <a:gd name="connsiteY24" fmla="*/ 914400 h 4965438"/>
              <a:gd name="connsiteX25" fmla="*/ 159026 w 3291965"/>
              <a:gd name="connsiteY25" fmla="*/ 1081377 h 4965438"/>
              <a:gd name="connsiteX26" fmla="*/ 174928 w 3291965"/>
              <a:gd name="connsiteY26" fmla="*/ 1121134 h 4965438"/>
              <a:gd name="connsiteX27" fmla="*/ 182880 w 3291965"/>
              <a:gd name="connsiteY27" fmla="*/ 1152939 h 4965438"/>
              <a:gd name="connsiteX28" fmla="*/ 190831 w 3291965"/>
              <a:gd name="connsiteY28" fmla="*/ 1192696 h 4965438"/>
              <a:gd name="connsiteX29" fmla="*/ 222636 w 3291965"/>
              <a:gd name="connsiteY29" fmla="*/ 1248355 h 4965438"/>
              <a:gd name="connsiteX30" fmla="*/ 230587 w 3291965"/>
              <a:gd name="connsiteY30" fmla="*/ 1272209 h 4965438"/>
              <a:gd name="connsiteX31" fmla="*/ 254441 w 3291965"/>
              <a:gd name="connsiteY31" fmla="*/ 1296063 h 4965438"/>
              <a:gd name="connsiteX32" fmla="*/ 286247 w 3291965"/>
              <a:gd name="connsiteY32" fmla="*/ 1343771 h 4965438"/>
              <a:gd name="connsiteX33" fmla="*/ 318052 w 3291965"/>
              <a:gd name="connsiteY33" fmla="*/ 1383527 h 4965438"/>
              <a:gd name="connsiteX34" fmla="*/ 333954 w 3291965"/>
              <a:gd name="connsiteY34" fmla="*/ 1431235 h 4965438"/>
              <a:gd name="connsiteX35" fmla="*/ 349857 w 3291965"/>
              <a:gd name="connsiteY35" fmla="*/ 1463040 h 4965438"/>
              <a:gd name="connsiteX36" fmla="*/ 365760 w 3291965"/>
              <a:gd name="connsiteY36" fmla="*/ 1518699 h 4965438"/>
              <a:gd name="connsiteX37" fmla="*/ 389614 w 3291965"/>
              <a:gd name="connsiteY37" fmla="*/ 1590261 h 4965438"/>
              <a:gd name="connsiteX38" fmla="*/ 397565 w 3291965"/>
              <a:gd name="connsiteY38" fmla="*/ 1614115 h 4965438"/>
              <a:gd name="connsiteX39" fmla="*/ 405516 w 3291965"/>
              <a:gd name="connsiteY39" fmla="*/ 1637969 h 4965438"/>
              <a:gd name="connsiteX40" fmla="*/ 421419 w 3291965"/>
              <a:gd name="connsiteY40" fmla="*/ 1661823 h 4965438"/>
              <a:gd name="connsiteX41" fmla="*/ 437321 w 3291965"/>
              <a:gd name="connsiteY41" fmla="*/ 1741336 h 4965438"/>
              <a:gd name="connsiteX42" fmla="*/ 453224 w 3291965"/>
              <a:gd name="connsiteY42" fmla="*/ 1789044 h 4965438"/>
              <a:gd name="connsiteX43" fmla="*/ 445273 w 3291965"/>
              <a:gd name="connsiteY43" fmla="*/ 1876508 h 4965438"/>
              <a:gd name="connsiteX44" fmla="*/ 437321 w 3291965"/>
              <a:gd name="connsiteY44" fmla="*/ 1900362 h 4965438"/>
              <a:gd name="connsiteX45" fmla="*/ 365760 w 3291965"/>
              <a:gd name="connsiteY45" fmla="*/ 1940118 h 4965438"/>
              <a:gd name="connsiteX46" fmla="*/ 341906 w 3291965"/>
              <a:gd name="connsiteY46" fmla="*/ 1956021 h 4965438"/>
              <a:gd name="connsiteX47" fmla="*/ 310100 w 3291965"/>
              <a:gd name="connsiteY47" fmla="*/ 2003729 h 4965438"/>
              <a:gd name="connsiteX48" fmla="*/ 341906 w 3291965"/>
              <a:gd name="connsiteY48" fmla="*/ 2051437 h 4965438"/>
              <a:gd name="connsiteX49" fmla="*/ 310100 w 3291965"/>
              <a:gd name="connsiteY49" fmla="*/ 2115047 h 4965438"/>
              <a:gd name="connsiteX50" fmla="*/ 254441 w 3291965"/>
              <a:gd name="connsiteY50" fmla="*/ 2178657 h 4965438"/>
              <a:gd name="connsiteX51" fmla="*/ 238539 w 3291965"/>
              <a:gd name="connsiteY51" fmla="*/ 2202511 h 4965438"/>
              <a:gd name="connsiteX52" fmla="*/ 230587 w 3291965"/>
              <a:gd name="connsiteY52" fmla="*/ 2226365 h 4965438"/>
              <a:gd name="connsiteX53" fmla="*/ 206734 w 3291965"/>
              <a:gd name="connsiteY53" fmla="*/ 2234317 h 4965438"/>
              <a:gd name="connsiteX54" fmla="*/ 174928 w 3291965"/>
              <a:gd name="connsiteY54" fmla="*/ 2266122 h 4965438"/>
              <a:gd name="connsiteX55" fmla="*/ 166977 w 3291965"/>
              <a:gd name="connsiteY55" fmla="*/ 2289976 h 4965438"/>
              <a:gd name="connsiteX56" fmla="*/ 87464 w 3291965"/>
              <a:gd name="connsiteY56" fmla="*/ 2345635 h 4965438"/>
              <a:gd name="connsiteX57" fmla="*/ 87464 w 3291965"/>
              <a:gd name="connsiteY57" fmla="*/ 2393343 h 4965438"/>
              <a:gd name="connsiteX58" fmla="*/ 47707 w 3291965"/>
              <a:gd name="connsiteY58" fmla="*/ 2401294 h 4965438"/>
              <a:gd name="connsiteX59" fmla="*/ 0 w 3291965"/>
              <a:gd name="connsiteY59" fmla="*/ 2417197 h 4965438"/>
              <a:gd name="connsiteX60" fmla="*/ 7951 w 3291965"/>
              <a:gd name="connsiteY60" fmla="*/ 2520564 h 4965438"/>
              <a:gd name="connsiteX61" fmla="*/ 15902 w 3291965"/>
              <a:gd name="connsiteY61" fmla="*/ 2544417 h 4965438"/>
              <a:gd name="connsiteX62" fmla="*/ 39756 w 3291965"/>
              <a:gd name="connsiteY62" fmla="*/ 2568271 h 4965438"/>
              <a:gd name="connsiteX63" fmla="*/ 63610 w 3291965"/>
              <a:gd name="connsiteY63" fmla="*/ 2584174 h 4965438"/>
              <a:gd name="connsiteX64" fmla="*/ 79513 w 3291965"/>
              <a:gd name="connsiteY64" fmla="*/ 2608028 h 4965438"/>
              <a:gd name="connsiteX65" fmla="*/ 103367 w 3291965"/>
              <a:gd name="connsiteY65" fmla="*/ 2623931 h 4965438"/>
              <a:gd name="connsiteX66" fmla="*/ 190831 w 3291965"/>
              <a:gd name="connsiteY66" fmla="*/ 2647784 h 4965438"/>
              <a:gd name="connsiteX67" fmla="*/ 214685 w 3291965"/>
              <a:gd name="connsiteY67" fmla="*/ 2639833 h 4965438"/>
              <a:gd name="connsiteX68" fmla="*/ 238539 w 3291965"/>
              <a:gd name="connsiteY68" fmla="*/ 2584174 h 4965438"/>
              <a:gd name="connsiteX69" fmla="*/ 246490 w 3291965"/>
              <a:gd name="connsiteY69" fmla="*/ 2560320 h 4965438"/>
              <a:gd name="connsiteX70" fmla="*/ 270344 w 3291965"/>
              <a:gd name="connsiteY70" fmla="*/ 2544417 h 4965438"/>
              <a:gd name="connsiteX71" fmla="*/ 278295 w 3291965"/>
              <a:gd name="connsiteY71" fmla="*/ 2520564 h 4965438"/>
              <a:gd name="connsiteX72" fmla="*/ 326003 w 3291965"/>
              <a:gd name="connsiteY72" fmla="*/ 2528515 h 4965438"/>
              <a:gd name="connsiteX73" fmla="*/ 341906 w 3291965"/>
              <a:gd name="connsiteY73" fmla="*/ 2576223 h 4965438"/>
              <a:gd name="connsiteX74" fmla="*/ 349857 w 3291965"/>
              <a:gd name="connsiteY74" fmla="*/ 2600077 h 4965438"/>
              <a:gd name="connsiteX75" fmla="*/ 421419 w 3291965"/>
              <a:gd name="connsiteY75" fmla="*/ 2639833 h 4965438"/>
              <a:gd name="connsiteX76" fmla="*/ 445273 w 3291965"/>
              <a:gd name="connsiteY76" fmla="*/ 2655736 h 4965438"/>
              <a:gd name="connsiteX77" fmla="*/ 453224 w 3291965"/>
              <a:gd name="connsiteY77" fmla="*/ 2679590 h 4965438"/>
              <a:gd name="connsiteX78" fmla="*/ 548640 w 3291965"/>
              <a:gd name="connsiteY78" fmla="*/ 2687541 h 4965438"/>
              <a:gd name="connsiteX79" fmla="*/ 564542 w 3291965"/>
              <a:gd name="connsiteY79" fmla="*/ 2719346 h 4965438"/>
              <a:gd name="connsiteX80" fmla="*/ 572494 w 3291965"/>
              <a:gd name="connsiteY80" fmla="*/ 2743200 h 4965438"/>
              <a:gd name="connsiteX81" fmla="*/ 620201 w 3291965"/>
              <a:gd name="connsiteY81" fmla="*/ 2751151 h 4965438"/>
              <a:gd name="connsiteX82" fmla="*/ 691763 w 3291965"/>
              <a:gd name="connsiteY82" fmla="*/ 2743200 h 4965438"/>
              <a:gd name="connsiteX83" fmla="*/ 771276 w 3291965"/>
              <a:gd name="connsiteY83" fmla="*/ 2719346 h 4965438"/>
              <a:gd name="connsiteX84" fmla="*/ 795130 w 3291965"/>
              <a:gd name="connsiteY84" fmla="*/ 2711395 h 4965438"/>
              <a:gd name="connsiteX85" fmla="*/ 818984 w 3291965"/>
              <a:gd name="connsiteY85" fmla="*/ 2703444 h 4965438"/>
              <a:gd name="connsiteX86" fmla="*/ 874643 w 3291965"/>
              <a:gd name="connsiteY86" fmla="*/ 2711395 h 4965438"/>
              <a:gd name="connsiteX87" fmla="*/ 930302 w 3291965"/>
              <a:gd name="connsiteY87" fmla="*/ 2775005 h 4965438"/>
              <a:gd name="connsiteX88" fmla="*/ 946205 w 3291965"/>
              <a:gd name="connsiteY88" fmla="*/ 2798859 h 4965438"/>
              <a:gd name="connsiteX89" fmla="*/ 970059 w 3291965"/>
              <a:gd name="connsiteY89" fmla="*/ 2814762 h 4965438"/>
              <a:gd name="connsiteX90" fmla="*/ 978010 w 3291965"/>
              <a:gd name="connsiteY90" fmla="*/ 2838616 h 4965438"/>
              <a:gd name="connsiteX91" fmla="*/ 993913 w 3291965"/>
              <a:gd name="connsiteY91" fmla="*/ 2862470 h 4965438"/>
              <a:gd name="connsiteX92" fmla="*/ 1009815 w 3291965"/>
              <a:gd name="connsiteY92" fmla="*/ 2910177 h 4965438"/>
              <a:gd name="connsiteX93" fmla="*/ 1001864 w 3291965"/>
              <a:gd name="connsiteY93" fmla="*/ 3077155 h 4965438"/>
              <a:gd name="connsiteX94" fmla="*/ 985961 w 3291965"/>
              <a:gd name="connsiteY94" fmla="*/ 3124863 h 4965438"/>
              <a:gd name="connsiteX95" fmla="*/ 962107 w 3291965"/>
              <a:gd name="connsiteY95" fmla="*/ 3196424 h 4965438"/>
              <a:gd name="connsiteX96" fmla="*/ 954156 w 3291965"/>
              <a:gd name="connsiteY96" fmla="*/ 3220278 h 4965438"/>
              <a:gd name="connsiteX97" fmla="*/ 946205 w 3291965"/>
              <a:gd name="connsiteY97" fmla="*/ 3252084 h 4965438"/>
              <a:gd name="connsiteX98" fmla="*/ 938254 w 3291965"/>
              <a:gd name="connsiteY98" fmla="*/ 3307743 h 4965438"/>
              <a:gd name="connsiteX99" fmla="*/ 922351 w 3291965"/>
              <a:gd name="connsiteY99" fmla="*/ 3355451 h 4965438"/>
              <a:gd name="connsiteX100" fmla="*/ 914400 w 3291965"/>
              <a:gd name="connsiteY100" fmla="*/ 3379304 h 4965438"/>
              <a:gd name="connsiteX101" fmla="*/ 906448 w 3291965"/>
              <a:gd name="connsiteY101" fmla="*/ 3673503 h 4965438"/>
              <a:gd name="connsiteX102" fmla="*/ 898497 w 3291965"/>
              <a:gd name="connsiteY102" fmla="*/ 3697357 h 4965438"/>
              <a:gd name="connsiteX103" fmla="*/ 890546 w 3291965"/>
              <a:gd name="connsiteY103" fmla="*/ 3729162 h 4965438"/>
              <a:gd name="connsiteX104" fmla="*/ 842838 w 3291965"/>
              <a:gd name="connsiteY104" fmla="*/ 3768918 h 4965438"/>
              <a:gd name="connsiteX105" fmla="*/ 811033 w 3291965"/>
              <a:gd name="connsiteY105" fmla="*/ 3808675 h 4965438"/>
              <a:gd name="connsiteX106" fmla="*/ 803081 w 3291965"/>
              <a:gd name="connsiteY106" fmla="*/ 3832529 h 4965438"/>
              <a:gd name="connsiteX107" fmla="*/ 787179 w 3291965"/>
              <a:gd name="connsiteY107" fmla="*/ 3856383 h 4965438"/>
              <a:gd name="connsiteX108" fmla="*/ 763325 w 3291965"/>
              <a:gd name="connsiteY108" fmla="*/ 3951798 h 4965438"/>
              <a:gd name="connsiteX109" fmla="*/ 755374 w 3291965"/>
              <a:gd name="connsiteY109" fmla="*/ 4253948 h 4965438"/>
              <a:gd name="connsiteX110" fmla="*/ 747422 w 3291965"/>
              <a:gd name="connsiteY110" fmla="*/ 4277802 h 4965438"/>
              <a:gd name="connsiteX111" fmla="*/ 739471 w 3291965"/>
              <a:gd name="connsiteY111" fmla="*/ 4325510 h 4965438"/>
              <a:gd name="connsiteX112" fmla="*/ 731520 w 3291965"/>
              <a:gd name="connsiteY112" fmla="*/ 4444779 h 4965438"/>
              <a:gd name="connsiteX113" fmla="*/ 699714 w 3291965"/>
              <a:gd name="connsiteY113" fmla="*/ 4492487 h 4965438"/>
              <a:gd name="connsiteX114" fmla="*/ 675860 w 3291965"/>
              <a:gd name="connsiteY114" fmla="*/ 4540195 h 4965438"/>
              <a:gd name="connsiteX115" fmla="*/ 667909 w 3291965"/>
              <a:gd name="connsiteY115" fmla="*/ 4564049 h 4965438"/>
              <a:gd name="connsiteX116" fmla="*/ 636104 w 3291965"/>
              <a:gd name="connsiteY116" fmla="*/ 4611757 h 4965438"/>
              <a:gd name="connsiteX117" fmla="*/ 620201 w 3291965"/>
              <a:gd name="connsiteY117" fmla="*/ 4635611 h 4965438"/>
              <a:gd name="connsiteX118" fmla="*/ 588396 w 3291965"/>
              <a:gd name="connsiteY118" fmla="*/ 4707172 h 4965438"/>
              <a:gd name="connsiteX119" fmla="*/ 580445 w 3291965"/>
              <a:gd name="connsiteY119" fmla="*/ 4731026 h 4965438"/>
              <a:gd name="connsiteX120" fmla="*/ 588396 w 3291965"/>
              <a:gd name="connsiteY120" fmla="*/ 4858247 h 4965438"/>
              <a:gd name="connsiteX121" fmla="*/ 604299 w 3291965"/>
              <a:gd name="connsiteY121" fmla="*/ 4905955 h 4965438"/>
              <a:gd name="connsiteX122" fmla="*/ 612250 w 3291965"/>
              <a:gd name="connsiteY122" fmla="*/ 4929809 h 4965438"/>
              <a:gd name="connsiteX123" fmla="*/ 636104 w 3291965"/>
              <a:gd name="connsiteY123" fmla="*/ 4937760 h 4965438"/>
              <a:gd name="connsiteX124" fmla="*/ 659958 w 3291965"/>
              <a:gd name="connsiteY124" fmla="*/ 4953663 h 4965438"/>
              <a:gd name="connsiteX125" fmla="*/ 842838 w 3291965"/>
              <a:gd name="connsiteY125" fmla="*/ 4953663 h 4965438"/>
              <a:gd name="connsiteX126" fmla="*/ 890546 w 3291965"/>
              <a:gd name="connsiteY126" fmla="*/ 4945711 h 4965438"/>
              <a:gd name="connsiteX127" fmla="*/ 938254 w 3291965"/>
              <a:gd name="connsiteY127" fmla="*/ 4929809 h 4965438"/>
              <a:gd name="connsiteX128" fmla="*/ 970059 w 3291965"/>
              <a:gd name="connsiteY128" fmla="*/ 4905955 h 4965438"/>
              <a:gd name="connsiteX129" fmla="*/ 1017767 w 3291965"/>
              <a:gd name="connsiteY129" fmla="*/ 4874150 h 4965438"/>
              <a:gd name="connsiteX130" fmla="*/ 1033669 w 3291965"/>
              <a:gd name="connsiteY130" fmla="*/ 4850296 h 4965438"/>
              <a:gd name="connsiteX131" fmla="*/ 1081377 w 3291965"/>
              <a:gd name="connsiteY131" fmla="*/ 4834393 h 4965438"/>
              <a:gd name="connsiteX132" fmla="*/ 1256306 w 3291965"/>
              <a:gd name="connsiteY132" fmla="*/ 4842344 h 4965438"/>
              <a:gd name="connsiteX133" fmla="*/ 1335819 w 3291965"/>
              <a:gd name="connsiteY133" fmla="*/ 4890052 h 4965438"/>
              <a:gd name="connsiteX134" fmla="*/ 1423283 w 3291965"/>
              <a:gd name="connsiteY134" fmla="*/ 4913906 h 4965438"/>
              <a:gd name="connsiteX135" fmla="*/ 1502796 w 3291965"/>
              <a:gd name="connsiteY135" fmla="*/ 4898004 h 4965438"/>
              <a:gd name="connsiteX136" fmla="*/ 1526650 w 3291965"/>
              <a:gd name="connsiteY136" fmla="*/ 4874150 h 4965438"/>
              <a:gd name="connsiteX137" fmla="*/ 1574358 w 3291965"/>
              <a:gd name="connsiteY137" fmla="*/ 4834393 h 4965438"/>
              <a:gd name="connsiteX138" fmla="*/ 1590260 w 3291965"/>
              <a:gd name="connsiteY138" fmla="*/ 4802588 h 4965438"/>
              <a:gd name="connsiteX139" fmla="*/ 1614114 w 3291965"/>
              <a:gd name="connsiteY139" fmla="*/ 4786685 h 4965438"/>
              <a:gd name="connsiteX140" fmla="*/ 1637968 w 3291965"/>
              <a:gd name="connsiteY140" fmla="*/ 4762831 h 4965438"/>
              <a:gd name="connsiteX141" fmla="*/ 1685676 w 3291965"/>
              <a:gd name="connsiteY141" fmla="*/ 4731026 h 4965438"/>
              <a:gd name="connsiteX142" fmla="*/ 1709530 w 3291965"/>
              <a:gd name="connsiteY142" fmla="*/ 4715124 h 4965438"/>
              <a:gd name="connsiteX143" fmla="*/ 1900361 w 3291965"/>
              <a:gd name="connsiteY143" fmla="*/ 4723075 h 4965438"/>
              <a:gd name="connsiteX144" fmla="*/ 1932167 w 3291965"/>
              <a:gd name="connsiteY144" fmla="*/ 4738977 h 4965438"/>
              <a:gd name="connsiteX145" fmla="*/ 1995777 w 3291965"/>
              <a:gd name="connsiteY145" fmla="*/ 4754880 h 4965438"/>
              <a:gd name="connsiteX146" fmla="*/ 2043485 w 3291965"/>
              <a:gd name="connsiteY146" fmla="*/ 4746929 h 4965438"/>
              <a:gd name="connsiteX147" fmla="*/ 2099144 w 3291965"/>
              <a:gd name="connsiteY147" fmla="*/ 4738977 h 4965438"/>
              <a:gd name="connsiteX148" fmla="*/ 2122998 w 3291965"/>
              <a:gd name="connsiteY148" fmla="*/ 4731026 h 4965438"/>
              <a:gd name="connsiteX149" fmla="*/ 2178657 w 3291965"/>
              <a:gd name="connsiteY149" fmla="*/ 4723075 h 4965438"/>
              <a:gd name="connsiteX150" fmla="*/ 2250219 w 3291965"/>
              <a:gd name="connsiteY150" fmla="*/ 4707172 h 4965438"/>
              <a:gd name="connsiteX151" fmla="*/ 2297927 w 3291965"/>
              <a:gd name="connsiteY151" fmla="*/ 4691270 h 4965438"/>
              <a:gd name="connsiteX152" fmla="*/ 2321780 w 3291965"/>
              <a:gd name="connsiteY152" fmla="*/ 4683318 h 4965438"/>
              <a:gd name="connsiteX153" fmla="*/ 2361537 w 3291965"/>
              <a:gd name="connsiteY153" fmla="*/ 4675367 h 4965438"/>
              <a:gd name="connsiteX154" fmla="*/ 2456953 w 3291965"/>
              <a:gd name="connsiteY154" fmla="*/ 4667416 h 4965438"/>
              <a:gd name="connsiteX155" fmla="*/ 2480807 w 3291965"/>
              <a:gd name="connsiteY155" fmla="*/ 4659464 h 4965438"/>
              <a:gd name="connsiteX156" fmla="*/ 2520563 w 3291965"/>
              <a:gd name="connsiteY156" fmla="*/ 4627659 h 4965438"/>
              <a:gd name="connsiteX157" fmla="*/ 2544417 w 3291965"/>
              <a:gd name="connsiteY157" fmla="*/ 4611757 h 4965438"/>
              <a:gd name="connsiteX158" fmla="*/ 2584174 w 3291965"/>
              <a:gd name="connsiteY158" fmla="*/ 4564049 h 4965438"/>
              <a:gd name="connsiteX159" fmla="*/ 2631881 w 3291965"/>
              <a:gd name="connsiteY159" fmla="*/ 4532244 h 4965438"/>
              <a:gd name="connsiteX160" fmla="*/ 2655735 w 3291965"/>
              <a:gd name="connsiteY160" fmla="*/ 4524292 h 4965438"/>
              <a:gd name="connsiteX161" fmla="*/ 2798859 w 3291965"/>
              <a:gd name="connsiteY161" fmla="*/ 4508390 h 4965438"/>
              <a:gd name="connsiteX162" fmla="*/ 2918128 w 3291965"/>
              <a:gd name="connsiteY162" fmla="*/ 4500438 h 4965438"/>
              <a:gd name="connsiteX163" fmla="*/ 2973787 w 3291965"/>
              <a:gd name="connsiteY163" fmla="*/ 4484536 h 4965438"/>
              <a:gd name="connsiteX164" fmla="*/ 2997641 w 3291965"/>
              <a:gd name="connsiteY164" fmla="*/ 4468633 h 4965438"/>
              <a:gd name="connsiteX165" fmla="*/ 3053300 w 3291965"/>
              <a:gd name="connsiteY165" fmla="*/ 4436828 h 4965438"/>
              <a:gd name="connsiteX166" fmla="*/ 3069203 w 3291965"/>
              <a:gd name="connsiteY166" fmla="*/ 4412974 h 4965438"/>
              <a:gd name="connsiteX167" fmla="*/ 3085106 w 3291965"/>
              <a:gd name="connsiteY167" fmla="*/ 4381169 h 4965438"/>
              <a:gd name="connsiteX168" fmla="*/ 3108960 w 3291965"/>
              <a:gd name="connsiteY168" fmla="*/ 4357315 h 4965438"/>
              <a:gd name="connsiteX169" fmla="*/ 3124862 w 3291965"/>
              <a:gd name="connsiteY169" fmla="*/ 4333461 h 4965438"/>
              <a:gd name="connsiteX170" fmla="*/ 3132814 w 3291965"/>
              <a:gd name="connsiteY170" fmla="*/ 4309607 h 4965438"/>
              <a:gd name="connsiteX171" fmla="*/ 3156667 w 3291965"/>
              <a:gd name="connsiteY171" fmla="*/ 4293704 h 4965438"/>
              <a:gd name="connsiteX172" fmla="*/ 3188473 w 3291965"/>
              <a:gd name="connsiteY172" fmla="*/ 4222143 h 4965438"/>
              <a:gd name="connsiteX173" fmla="*/ 3180521 w 3291965"/>
              <a:gd name="connsiteY173" fmla="*/ 4142630 h 4965438"/>
              <a:gd name="connsiteX174" fmla="*/ 3156667 w 3291965"/>
              <a:gd name="connsiteY174" fmla="*/ 4071068 h 4965438"/>
              <a:gd name="connsiteX175" fmla="*/ 3148716 w 3291965"/>
              <a:gd name="connsiteY175" fmla="*/ 4047214 h 4965438"/>
              <a:gd name="connsiteX176" fmla="*/ 3140765 w 3291965"/>
              <a:gd name="connsiteY176" fmla="*/ 3999506 h 4965438"/>
              <a:gd name="connsiteX177" fmla="*/ 3148716 w 3291965"/>
              <a:gd name="connsiteY177" fmla="*/ 3912042 h 4965438"/>
              <a:gd name="connsiteX178" fmla="*/ 3180521 w 3291965"/>
              <a:gd name="connsiteY178" fmla="*/ 3864334 h 4965438"/>
              <a:gd name="connsiteX179" fmla="*/ 3196424 w 3291965"/>
              <a:gd name="connsiteY179" fmla="*/ 3832529 h 4965438"/>
              <a:gd name="connsiteX180" fmla="*/ 3236180 w 3291965"/>
              <a:gd name="connsiteY180" fmla="*/ 3784821 h 4965438"/>
              <a:gd name="connsiteX181" fmla="*/ 3244132 w 3291965"/>
              <a:gd name="connsiteY181" fmla="*/ 3760967 h 4965438"/>
              <a:gd name="connsiteX182" fmla="*/ 3275937 w 3291965"/>
              <a:gd name="connsiteY182" fmla="*/ 3689405 h 4965438"/>
              <a:gd name="connsiteX183" fmla="*/ 3283888 w 3291965"/>
              <a:gd name="connsiteY183" fmla="*/ 3665551 h 4965438"/>
              <a:gd name="connsiteX184" fmla="*/ 3283888 w 3291965"/>
              <a:gd name="connsiteY184" fmla="*/ 3514477 h 4965438"/>
              <a:gd name="connsiteX185" fmla="*/ 3267986 w 3291965"/>
              <a:gd name="connsiteY185" fmla="*/ 3458817 h 4965438"/>
              <a:gd name="connsiteX186" fmla="*/ 3260034 w 3291965"/>
              <a:gd name="connsiteY186" fmla="*/ 3427012 h 4965438"/>
              <a:gd name="connsiteX187" fmla="*/ 3244132 w 3291965"/>
              <a:gd name="connsiteY187" fmla="*/ 3371353 h 4965438"/>
              <a:gd name="connsiteX188" fmla="*/ 3228229 w 3291965"/>
              <a:gd name="connsiteY188" fmla="*/ 3275937 h 4965438"/>
              <a:gd name="connsiteX189" fmla="*/ 3196424 w 3291965"/>
              <a:gd name="connsiteY189" fmla="*/ 3228230 h 4965438"/>
              <a:gd name="connsiteX190" fmla="*/ 3124862 w 3291965"/>
              <a:gd name="connsiteY190" fmla="*/ 3204376 h 4965438"/>
              <a:gd name="connsiteX191" fmla="*/ 3101008 w 3291965"/>
              <a:gd name="connsiteY191" fmla="*/ 3188473 h 4965438"/>
              <a:gd name="connsiteX192" fmla="*/ 3045349 w 3291965"/>
              <a:gd name="connsiteY192" fmla="*/ 3180522 h 4965438"/>
              <a:gd name="connsiteX193" fmla="*/ 2902226 w 3291965"/>
              <a:gd name="connsiteY193" fmla="*/ 3172571 h 4965438"/>
              <a:gd name="connsiteX194" fmla="*/ 2798859 w 3291965"/>
              <a:gd name="connsiteY194" fmla="*/ 3156668 h 4965438"/>
              <a:gd name="connsiteX195" fmla="*/ 2751151 w 3291965"/>
              <a:gd name="connsiteY195" fmla="*/ 3132814 h 4965438"/>
              <a:gd name="connsiteX196" fmla="*/ 2735248 w 3291965"/>
              <a:gd name="connsiteY196" fmla="*/ 3108960 h 4965438"/>
              <a:gd name="connsiteX197" fmla="*/ 2711394 w 3291965"/>
              <a:gd name="connsiteY197" fmla="*/ 3077155 h 4965438"/>
              <a:gd name="connsiteX198" fmla="*/ 2687540 w 3291965"/>
              <a:gd name="connsiteY198" fmla="*/ 3021496 h 4965438"/>
              <a:gd name="connsiteX199" fmla="*/ 2647784 w 3291965"/>
              <a:gd name="connsiteY199" fmla="*/ 2934031 h 4965438"/>
              <a:gd name="connsiteX200" fmla="*/ 2639833 w 3291965"/>
              <a:gd name="connsiteY200" fmla="*/ 2878372 h 4965438"/>
              <a:gd name="connsiteX201" fmla="*/ 2631881 w 3291965"/>
              <a:gd name="connsiteY201" fmla="*/ 2846567 h 4965438"/>
              <a:gd name="connsiteX202" fmla="*/ 2608027 w 3291965"/>
              <a:gd name="connsiteY202" fmla="*/ 2727297 h 4965438"/>
              <a:gd name="connsiteX203" fmla="*/ 2600076 w 3291965"/>
              <a:gd name="connsiteY203" fmla="*/ 2695492 h 4965438"/>
              <a:gd name="connsiteX204" fmla="*/ 2584174 w 3291965"/>
              <a:gd name="connsiteY204" fmla="*/ 2647784 h 4965438"/>
              <a:gd name="connsiteX205" fmla="*/ 2568271 w 3291965"/>
              <a:gd name="connsiteY205" fmla="*/ 2576223 h 4965438"/>
              <a:gd name="connsiteX206" fmla="*/ 2552368 w 3291965"/>
              <a:gd name="connsiteY206" fmla="*/ 2552369 h 4965438"/>
              <a:gd name="connsiteX207" fmla="*/ 2544417 w 3291965"/>
              <a:gd name="connsiteY207" fmla="*/ 2528515 h 4965438"/>
              <a:gd name="connsiteX208" fmla="*/ 2496709 w 3291965"/>
              <a:gd name="connsiteY208" fmla="*/ 2472856 h 4965438"/>
              <a:gd name="connsiteX209" fmla="*/ 2433099 w 3291965"/>
              <a:gd name="connsiteY209" fmla="*/ 2401294 h 4965438"/>
              <a:gd name="connsiteX210" fmla="*/ 2409245 w 3291965"/>
              <a:gd name="connsiteY210" fmla="*/ 2393343 h 4965438"/>
              <a:gd name="connsiteX211" fmla="*/ 2353586 w 3291965"/>
              <a:gd name="connsiteY211" fmla="*/ 2361537 h 4965438"/>
              <a:gd name="connsiteX212" fmla="*/ 2305878 w 3291965"/>
              <a:gd name="connsiteY212" fmla="*/ 2337684 h 4965438"/>
              <a:gd name="connsiteX213" fmla="*/ 2282024 w 3291965"/>
              <a:gd name="connsiteY213" fmla="*/ 2313830 h 4965438"/>
              <a:gd name="connsiteX214" fmla="*/ 2226365 w 3291965"/>
              <a:gd name="connsiteY214" fmla="*/ 2250219 h 4965438"/>
              <a:gd name="connsiteX215" fmla="*/ 2210462 w 3291965"/>
              <a:gd name="connsiteY215" fmla="*/ 2202511 h 4965438"/>
              <a:gd name="connsiteX216" fmla="*/ 2202511 w 3291965"/>
              <a:gd name="connsiteY216" fmla="*/ 2178657 h 4965438"/>
              <a:gd name="connsiteX217" fmla="*/ 2186608 w 3291965"/>
              <a:gd name="connsiteY217" fmla="*/ 2154804 h 4965438"/>
              <a:gd name="connsiteX218" fmla="*/ 2178657 w 3291965"/>
              <a:gd name="connsiteY218" fmla="*/ 2122998 h 4965438"/>
              <a:gd name="connsiteX219" fmla="*/ 2162754 w 3291965"/>
              <a:gd name="connsiteY219" fmla="*/ 2099144 h 4965438"/>
              <a:gd name="connsiteX220" fmla="*/ 2146852 w 3291965"/>
              <a:gd name="connsiteY220" fmla="*/ 2067339 h 4965438"/>
              <a:gd name="connsiteX221" fmla="*/ 2122998 w 3291965"/>
              <a:gd name="connsiteY221" fmla="*/ 2019631 h 4965438"/>
              <a:gd name="connsiteX222" fmla="*/ 2115047 w 3291965"/>
              <a:gd name="connsiteY222" fmla="*/ 1987826 h 4965438"/>
              <a:gd name="connsiteX223" fmla="*/ 2107095 w 3291965"/>
              <a:gd name="connsiteY223" fmla="*/ 1940118 h 4965438"/>
              <a:gd name="connsiteX224" fmla="*/ 2083241 w 3291965"/>
              <a:gd name="connsiteY224" fmla="*/ 1868557 h 4965438"/>
              <a:gd name="connsiteX225" fmla="*/ 2075290 w 3291965"/>
              <a:gd name="connsiteY225" fmla="*/ 1844703 h 4965438"/>
              <a:gd name="connsiteX226" fmla="*/ 2019631 w 3291965"/>
              <a:gd name="connsiteY226" fmla="*/ 1765190 h 4965438"/>
              <a:gd name="connsiteX227" fmla="*/ 1995777 w 3291965"/>
              <a:gd name="connsiteY227" fmla="*/ 1717482 h 4965438"/>
              <a:gd name="connsiteX228" fmla="*/ 1987826 w 3291965"/>
              <a:gd name="connsiteY228" fmla="*/ 1693628 h 4965438"/>
              <a:gd name="connsiteX229" fmla="*/ 1963972 w 3291965"/>
              <a:gd name="connsiteY229" fmla="*/ 1669774 h 4965438"/>
              <a:gd name="connsiteX230" fmla="*/ 1948069 w 3291965"/>
              <a:gd name="connsiteY230" fmla="*/ 1645920 h 4965438"/>
              <a:gd name="connsiteX231" fmla="*/ 1924215 w 3291965"/>
              <a:gd name="connsiteY231" fmla="*/ 1622066 h 4965438"/>
              <a:gd name="connsiteX232" fmla="*/ 1900361 w 3291965"/>
              <a:gd name="connsiteY232" fmla="*/ 1590261 h 4965438"/>
              <a:gd name="connsiteX233" fmla="*/ 1876507 w 3291965"/>
              <a:gd name="connsiteY233" fmla="*/ 1566407 h 4965438"/>
              <a:gd name="connsiteX234" fmla="*/ 1844702 w 3291965"/>
              <a:gd name="connsiteY234" fmla="*/ 1518699 h 4965438"/>
              <a:gd name="connsiteX235" fmla="*/ 1844702 w 3291965"/>
              <a:gd name="connsiteY235" fmla="*/ 1319917 h 4965438"/>
              <a:gd name="connsiteX236" fmla="*/ 1860605 w 3291965"/>
              <a:gd name="connsiteY236" fmla="*/ 1264257 h 4965438"/>
              <a:gd name="connsiteX237" fmla="*/ 1940118 w 3291965"/>
              <a:gd name="connsiteY237" fmla="*/ 1184744 h 4965438"/>
              <a:gd name="connsiteX238" fmla="*/ 1956020 w 3291965"/>
              <a:gd name="connsiteY238" fmla="*/ 1160891 h 4965438"/>
              <a:gd name="connsiteX239" fmla="*/ 2011680 w 3291965"/>
              <a:gd name="connsiteY239" fmla="*/ 1105231 h 4965438"/>
              <a:gd name="connsiteX240" fmla="*/ 2043485 w 3291965"/>
              <a:gd name="connsiteY240" fmla="*/ 1033670 h 4965438"/>
              <a:gd name="connsiteX241" fmla="*/ 2059387 w 3291965"/>
              <a:gd name="connsiteY241" fmla="*/ 978011 h 4965438"/>
              <a:gd name="connsiteX242" fmla="*/ 2067339 w 3291965"/>
              <a:gd name="connsiteY242" fmla="*/ 930303 h 4965438"/>
              <a:gd name="connsiteX243" fmla="*/ 2051436 w 3291965"/>
              <a:gd name="connsiteY243" fmla="*/ 826936 h 4965438"/>
              <a:gd name="connsiteX244" fmla="*/ 2035534 w 3291965"/>
              <a:gd name="connsiteY244" fmla="*/ 803082 h 4965438"/>
              <a:gd name="connsiteX245" fmla="*/ 2027582 w 3291965"/>
              <a:gd name="connsiteY245" fmla="*/ 779228 h 4965438"/>
              <a:gd name="connsiteX246" fmla="*/ 1971923 w 3291965"/>
              <a:gd name="connsiteY246" fmla="*/ 707666 h 4965438"/>
              <a:gd name="connsiteX247" fmla="*/ 1932167 w 3291965"/>
              <a:gd name="connsiteY247" fmla="*/ 683812 h 4965438"/>
              <a:gd name="connsiteX248" fmla="*/ 1900361 w 3291965"/>
              <a:gd name="connsiteY248" fmla="*/ 652007 h 4965438"/>
              <a:gd name="connsiteX249" fmla="*/ 1844702 w 3291965"/>
              <a:gd name="connsiteY249" fmla="*/ 628153 h 4965438"/>
              <a:gd name="connsiteX250" fmla="*/ 1749287 w 3291965"/>
              <a:gd name="connsiteY250" fmla="*/ 620202 h 4965438"/>
              <a:gd name="connsiteX251" fmla="*/ 1637968 w 3291965"/>
              <a:gd name="connsiteY251" fmla="*/ 604299 h 4965438"/>
              <a:gd name="connsiteX252" fmla="*/ 1558455 w 3291965"/>
              <a:gd name="connsiteY252" fmla="*/ 588397 h 4965438"/>
              <a:gd name="connsiteX253" fmla="*/ 1582309 w 3291965"/>
              <a:gd name="connsiteY253" fmla="*/ 492981 h 4965438"/>
              <a:gd name="connsiteX254" fmla="*/ 1606163 w 3291965"/>
              <a:gd name="connsiteY254" fmla="*/ 469127 h 4965438"/>
              <a:gd name="connsiteX255" fmla="*/ 1637968 w 3291965"/>
              <a:gd name="connsiteY255" fmla="*/ 421419 h 4965438"/>
              <a:gd name="connsiteX256" fmla="*/ 1669774 w 3291965"/>
              <a:gd name="connsiteY256" fmla="*/ 373711 h 4965438"/>
              <a:gd name="connsiteX257" fmla="*/ 1693627 w 3291965"/>
              <a:gd name="connsiteY257" fmla="*/ 333955 h 4965438"/>
              <a:gd name="connsiteX258" fmla="*/ 1717481 w 3291965"/>
              <a:gd name="connsiteY258" fmla="*/ 318052 h 4965438"/>
              <a:gd name="connsiteX259" fmla="*/ 1733384 w 3291965"/>
              <a:gd name="connsiteY259" fmla="*/ 286247 h 4965438"/>
              <a:gd name="connsiteX260" fmla="*/ 1773140 w 3291965"/>
              <a:gd name="connsiteY260" fmla="*/ 238539 h 4965438"/>
              <a:gd name="connsiteX261" fmla="*/ 1789043 w 3291965"/>
              <a:gd name="connsiteY261" fmla="*/ 190831 h 4965438"/>
              <a:gd name="connsiteX262" fmla="*/ 1804946 w 3291965"/>
              <a:gd name="connsiteY262" fmla="*/ 159026 h 4965438"/>
              <a:gd name="connsiteX263" fmla="*/ 1828800 w 3291965"/>
              <a:gd name="connsiteY263" fmla="*/ 79513 h 4965438"/>
              <a:gd name="connsiteX264" fmla="*/ 1820848 w 3291965"/>
              <a:gd name="connsiteY264" fmla="*/ 47708 h 4965438"/>
              <a:gd name="connsiteX265" fmla="*/ 1590260 w 3291965"/>
              <a:gd name="connsiteY265" fmla="*/ 15903 h 4965438"/>
              <a:gd name="connsiteX266" fmla="*/ 1526650 w 3291965"/>
              <a:gd name="connsiteY266" fmla="*/ 7951 h 4965438"/>
              <a:gd name="connsiteX267" fmla="*/ 1502796 w 3291965"/>
              <a:gd name="connsiteY267" fmla="*/ 0 h 4965438"/>
              <a:gd name="connsiteX268" fmla="*/ 1319916 w 3291965"/>
              <a:gd name="connsiteY268" fmla="*/ 7951 h 4965438"/>
              <a:gd name="connsiteX269" fmla="*/ 1176793 w 3291965"/>
              <a:gd name="connsiteY269" fmla="*/ 23854 h 4965438"/>
              <a:gd name="connsiteX270" fmla="*/ 1097280 w 3291965"/>
              <a:gd name="connsiteY270" fmla="*/ 31805 h 4965438"/>
              <a:gd name="connsiteX271" fmla="*/ 1073426 w 3291965"/>
              <a:gd name="connsiteY271" fmla="*/ 47708 h 4965438"/>
              <a:gd name="connsiteX272" fmla="*/ 1049572 w 3291965"/>
              <a:gd name="connsiteY272" fmla="*/ 71562 h 4965438"/>
              <a:gd name="connsiteX273" fmla="*/ 1041620 w 3291965"/>
              <a:gd name="connsiteY273" fmla="*/ 63611 h 496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3291965" h="4965438">
                <a:moveTo>
                  <a:pt x="1041620" y="63611"/>
                </a:moveTo>
                <a:lnTo>
                  <a:pt x="1041620" y="63611"/>
                </a:lnTo>
                <a:cubicBezTo>
                  <a:pt x="1028368" y="82164"/>
                  <a:pt x="1016107" y="101466"/>
                  <a:pt x="1001864" y="119270"/>
                </a:cubicBezTo>
                <a:cubicBezTo>
                  <a:pt x="994839" y="128051"/>
                  <a:pt x="985209" y="134486"/>
                  <a:pt x="978010" y="143124"/>
                </a:cubicBezTo>
                <a:cubicBezTo>
                  <a:pt x="971892" y="150465"/>
                  <a:pt x="968225" y="159636"/>
                  <a:pt x="962107" y="166977"/>
                </a:cubicBezTo>
                <a:cubicBezTo>
                  <a:pt x="954908" y="175615"/>
                  <a:pt x="945158" y="181955"/>
                  <a:pt x="938254" y="190831"/>
                </a:cubicBezTo>
                <a:cubicBezTo>
                  <a:pt x="893598" y="248247"/>
                  <a:pt x="928176" y="231296"/>
                  <a:pt x="882594" y="246491"/>
                </a:cubicBezTo>
                <a:cubicBezTo>
                  <a:pt x="874643" y="254442"/>
                  <a:pt x="868096" y="264107"/>
                  <a:pt x="858740" y="270344"/>
                </a:cubicBezTo>
                <a:cubicBezTo>
                  <a:pt x="851766" y="274993"/>
                  <a:pt x="842946" y="275993"/>
                  <a:pt x="834887" y="278296"/>
                </a:cubicBezTo>
                <a:cubicBezTo>
                  <a:pt x="764964" y="298275"/>
                  <a:pt x="836446" y="275126"/>
                  <a:pt x="779227" y="294198"/>
                </a:cubicBezTo>
                <a:cubicBezTo>
                  <a:pt x="697526" y="286028"/>
                  <a:pt x="696631" y="280875"/>
                  <a:pt x="612250" y="294198"/>
                </a:cubicBezTo>
                <a:cubicBezTo>
                  <a:pt x="548906" y="304200"/>
                  <a:pt x="566154" y="306232"/>
                  <a:pt x="524786" y="318052"/>
                </a:cubicBezTo>
                <a:cubicBezTo>
                  <a:pt x="514278" y="321054"/>
                  <a:pt x="503582" y="323353"/>
                  <a:pt x="492980" y="326004"/>
                </a:cubicBezTo>
                <a:cubicBezTo>
                  <a:pt x="455180" y="351204"/>
                  <a:pt x="478191" y="338885"/>
                  <a:pt x="421419" y="357809"/>
                </a:cubicBezTo>
                <a:lnTo>
                  <a:pt x="397565" y="365760"/>
                </a:lnTo>
                <a:cubicBezTo>
                  <a:pt x="329202" y="411336"/>
                  <a:pt x="415697" y="356694"/>
                  <a:pt x="349857" y="389614"/>
                </a:cubicBezTo>
                <a:cubicBezTo>
                  <a:pt x="320245" y="404420"/>
                  <a:pt x="328526" y="407390"/>
                  <a:pt x="302149" y="429371"/>
                </a:cubicBezTo>
                <a:cubicBezTo>
                  <a:pt x="294808" y="435489"/>
                  <a:pt x="286246" y="439972"/>
                  <a:pt x="278295" y="445273"/>
                </a:cubicBezTo>
                <a:cubicBezTo>
                  <a:pt x="267693" y="461176"/>
                  <a:pt x="251125" y="474439"/>
                  <a:pt x="246490" y="492981"/>
                </a:cubicBezTo>
                <a:cubicBezTo>
                  <a:pt x="243840" y="503583"/>
                  <a:pt x="243426" y="515012"/>
                  <a:pt x="238539" y="524786"/>
                </a:cubicBezTo>
                <a:cubicBezTo>
                  <a:pt x="197273" y="607318"/>
                  <a:pt x="222145" y="543995"/>
                  <a:pt x="182880" y="596348"/>
                </a:cubicBezTo>
                <a:cubicBezTo>
                  <a:pt x="173607" y="608711"/>
                  <a:pt x="167217" y="622999"/>
                  <a:pt x="159026" y="636104"/>
                </a:cubicBezTo>
                <a:cubicBezTo>
                  <a:pt x="153961" y="644208"/>
                  <a:pt x="148424" y="652007"/>
                  <a:pt x="143123" y="659958"/>
                </a:cubicBezTo>
                <a:cubicBezTo>
                  <a:pt x="139375" y="671204"/>
                  <a:pt x="127220" y="705637"/>
                  <a:pt x="127220" y="715617"/>
                </a:cubicBezTo>
                <a:cubicBezTo>
                  <a:pt x="127220" y="956001"/>
                  <a:pt x="129695" y="793545"/>
                  <a:pt x="143123" y="914400"/>
                </a:cubicBezTo>
                <a:cubicBezTo>
                  <a:pt x="144694" y="928537"/>
                  <a:pt x="153846" y="1057203"/>
                  <a:pt x="159026" y="1081377"/>
                </a:cubicBezTo>
                <a:cubicBezTo>
                  <a:pt x="162017" y="1095333"/>
                  <a:pt x="170414" y="1107593"/>
                  <a:pt x="174928" y="1121134"/>
                </a:cubicBezTo>
                <a:cubicBezTo>
                  <a:pt x="178384" y="1131501"/>
                  <a:pt x="180509" y="1142271"/>
                  <a:pt x="182880" y="1152939"/>
                </a:cubicBezTo>
                <a:cubicBezTo>
                  <a:pt x="185812" y="1166132"/>
                  <a:pt x="186557" y="1179875"/>
                  <a:pt x="190831" y="1192696"/>
                </a:cubicBezTo>
                <a:cubicBezTo>
                  <a:pt x="204769" y="1234511"/>
                  <a:pt x="205189" y="1213459"/>
                  <a:pt x="222636" y="1248355"/>
                </a:cubicBezTo>
                <a:cubicBezTo>
                  <a:pt x="226384" y="1255852"/>
                  <a:pt x="225938" y="1265235"/>
                  <a:pt x="230587" y="1272209"/>
                </a:cubicBezTo>
                <a:cubicBezTo>
                  <a:pt x="236824" y="1281565"/>
                  <a:pt x="247537" y="1287187"/>
                  <a:pt x="254441" y="1296063"/>
                </a:cubicBezTo>
                <a:cubicBezTo>
                  <a:pt x="266175" y="1311150"/>
                  <a:pt x="286247" y="1343771"/>
                  <a:pt x="286247" y="1343771"/>
                </a:cubicBezTo>
                <a:cubicBezTo>
                  <a:pt x="315245" y="1430765"/>
                  <a:pt x="266672" y="1301317"/>
                  <a:pt x="318052" y="1383527"/>
                </a:cubicBezTo>
                <a:cubicBezTo>
                  <a:pt x="326936" y="1397742"/>
                  <a:pt x="326457" y="1416242"/>
                  <a:pt x="333954" y="1431235"/>
                </a:cubicBezTo>
                <a:cubicBezTo>
                  <a:pt x="339255" y="1441837"/>
                  <a:pt x="345188" y="1452145"/>
                  <a:pt x="349857" y="1463040"/>
                </a:cubicBezTo>
                <a:cubicBezTo>
                  <a:pt x="358760" y="1483814"/>
                  <a:pt x="359039" y="1496296"/>
                  <a:pt x="365760" y="1518699"/>
                </a:cubicBezTo>
                <a:cubicBezTo>
                  <a:pt x="365785" y="1518784"/>
                  <a:pt x="385624" y="1578292"/>
                  <a:pt x="389614" y="1590261"/>
                </a:cubicBezTo>
                <a:lnTo>
                  <a:pt x="397565" y="1614115"/>
                </a:lnTo>
                <a:cubicBezTo>
                  <a:pt x="400215" y="1622066"/>
                  <a:pt x="400867" y="1630995"/>
                  <a:pt x="405516" y="1637969"/>
                </a:cubicBezTo>
                <a:lnTo>
                  <a:pt x="421419" y="1661823"/>
                </a:lnTo>
                <a:cubicBezTo>
                  <a:pt x="426720" y="1688327"/>
                  <a:pt x="428773" y="1715694"/>
                  <a:pt x="437321" y="1741336"/>
                </a:cubicBezTo>
                <a:lnTo>
                  <a:pt x="453224" y="1789044"/>
                </a:lnTo>
                <a:cubicBezTo>
                  <a:pt x="450574" y="1818199"/>
                  <a:pt x="449413" y="1847527"/>
                  <a:pt x="445273" y="1876508"/>
                </a:cubicBezTo>
                <a:cubicBezTo>
                  <a:pt x="444088" y="1884805"/>
                  <a:pt x="443248" y="1894435"/>
                  <a:pt x="437321" y="1900362"/>
                </a:cubicBezTo>
                <a:cubicBezTo>
                  <a:pt x="409979" y="1927704"/>
                  <a:pt x="395756" y="1930120"/>
                  <a:pt x="365760" y="1940118"/>
                </a:cubicBezTo>
                <a:cubicBezTo>
                  <a:pt x="357809" y="1945419"/>
                  <a:pt x="348199" y="1948829"/>
                  <a:pt x="341906" y="1956021"/>
                </a:cubicBezTo>
                <a:cubicBezTo>
                  <a:pt x="329320" y="1970405"/>
                  <a:pt x="310100" y="2003729"/>
                  <a:pt x="310100" y="2003729"/>
                </a:cubicBezTo>
                <a:cubicBezTo>
                  <a:pt x="320702" y="2019632"/>
                  <a:pt x="345655" y="2032695"/>
                  <a:pt x="341906" y="2051437"/>
                </a:cubicBezTo>
                <a:cubicBezTo>
                  <a:pt x="328659" y="2117664"/>
                  <a:pt x="346081" y="2068786"/>
                  <a:pt x="310100" y="2115047"/>
                </a:cubicBezTo>
                <a:cubicBezTo>
                  <a:pt x="260150" y="2179269"/>
                  <a:pt x="300620" y="2147872"/>
                  <a:pt x="254441" y="2178657"/>
                </a:cubicBezTo>
                <a:cubicBezTo>
                  <a:pt x="249140" y="2186608"/>
                  <a:pt x="242813" y="2193964"/>
                  <a:pt x="238539" y="2202511"/>
                </a:cubicBezTo>
                <a:cubicBezTo>
                  <a:pt x="234791" y="2210008"/>
                  <a:pt x="236514" y="2220438"/>
                  <a:pt x="230587" y="2226365"/>
                </a:cubicBezTo>
                <a:cubicBezTo>
                  <a:pt x="224661" y="2232291"/>
                  <a:pt x="214685" y="2231666"/>
                  <a:pt x="206734" y="2234317"/>
                </a:cubicBezTo>
                <a:cubicBezTo>
                  <a:pt x="185528" y="2297930"/>
                  <a:pt x="217337" y="2223713"/>
                  <a:pt x="174928" y="2266122"/>
                </a:cubicBezTo>
                <a:cubicBezTo>
                  <a:pt x="169001" y="2272049"/>
                  <a:pt x="171047" y="2282649"/>
                  <a:pt x="166977" y="2289976"/>
                </a:cubicBezTo>
                <a:cubicBezTo>
                  <a:pt x="133714" y="2349851"/>
                  <a:pt x="147711" y="2335594"/>
                  <a:pt x="87464" y="2345635"/>
                </a:cubicBezTo>
                <a:cubicBezTo>
                  <a:pt x="99163" y="2363183"/>
                  <a:pt x="118173" y="2375795"/>
                  <a:pt x="87464" y="2393343"/>
                </a:cubicBezTo>
                <a:cubicBezTo>
                  <a:pt x="75730" y="2400048"/>
                  <a:pt x="60746" y="2397738"/>
                  <a:pt x="47707" y="2401294"/>
                </a:cubicBezTo>
                <a:cubicBezTo>
                  <a:pt x="31535" y="2405705"/>
                  <a:pt x="0" y="2417197"/>
                  <a:pt x="0" y="2417197"/>
                </a:cubicBezTo>
                <a:cubicBezTo>
                  <a:pt x="2650" y="2451653"/>
                  <a:pt x="3665" y="2486273"/>
                  <a:pt x="7951" y="2520564"/>
                </a:cubicBezTo>
                <a:cubicBezTo>
                  <a:pt x="8991" y="2528880"/>
                  <a:pt x="11253" y="2537444"/>
                  <a:pt x="15902" y="2544417"/>
                </a:cubicBezTo>
                <a:cubicBezTo>
                  <a:pt x="22140" y="2553773"/>
                  <a:pt x="31117" y="2561072"/>
                  <a:pt x="39756" y="2568271"/>
                </a:cubicBezTo>
                <a:cubicBezTo>
                  <a:pt x="47097" y="2574389"/>
                  <a:pt x="55659" y="2578873"/>
                  <a:pt x="63610" y="2584174"/>
                </a:cubicBezTo>
                <a:cubicBezTo>
                  <a:pt x="68911" y="2592125"/>
                  <a:pt x="72756" y="2601271"/>
                  <a:pt x="79513" y="2608028"/>
                </a:cubicBezTo>
                <a:cubicBezTo>
                  <a:pt x="86270" y="2614785"/>
                  <a:pt x="94634" y="2620050"/>
                  <a:pt x="103367" y="2623931"/>
                </a:cubicBezTo>
                <a:cubicBezTo>
                  <a:pt x="136382" y="2638604"/>
                  <a:pt x="156820" y="2640982"/>
                  <a:pt x="190831" y="2647784"/>
                </a:cubicBezTo>
                <a:cubicBezTo>
                  <a:pt x="198782" y="2645134"/>
                  <a:pt x="208140" y="2645069"/>
                  <a:pt x="214685" y="2639833"/>
                </a:cubicBezTo>
                <a:cubicBezTo>
                  <a:pt x="232616" y="2625488"/>
                  <a:pt x="232881" y="2603977"/>
                  <a:pt x="238539" y="2584174"/>
                </a:cubicBezTo>
                <a:cubicBezTo>
                  <a:pt x="240842" y="2576115"/>
                  <a:pt x="241254" y="2566865"/>
                  <a:pt x="246490" y="2560320"/>
                </a:cubicBezTo>
                <a:cubicBezTo>
                  <a:pt x="252460" y="2552858"/>
                  <a:pt x="262393" y="2549718"/>
                  <a:pt x="270344" y="2544417"/>
                </a:cubicBezTo>
                <a:cubicBezTo>
                  <a:pt x="272994" y="2536466"/>
                  <a:pt x="272369" y="2526490"/>
                  <a:pt x="278295" y="2520564"/>
                </a:cubicBezTo>
                <a:cubicBezTo>
                  <a:pt x="298048" y="2500811"/>
                  <a:pt x="310188" y="2517972"/>
                  <a:pt x="326003" y="2528515"/>
                </a:cubicBezTo>
                <a:lnTo>
                  <a:pt x="341906" y="2576223"/>
                </a:lnTo>
                <a:cubicBezTo>
                  <a:pt x="344556" y="2584174"/>
                  <a:pt x="342883" y="2595428"/>
                  <a:pt x="349857" y="2600077"/>
                </a:cubicBezTo>
                <a:cubicBezTo>
                  <a:pt x="404539" y="2636531"/>
                  <a:pt x="379433" y="2625838"/>
                  <a:pt x="421419" y="2639833"/>
                </a:cubicBezTo>
                <a:cubicBezTo>
                  <a:pt x="429370" y="2645134"/>
                  <a:pt x="439303" y="2648274"/>
                  <a:pt x="445273" y="2655736"/>
                </a:cubicBezTo>
                <a:cubicBezTo>
                  <a:pt x="450509" y="2662281"/>
                  <a:pt x="445213" y="2677125"/>
                  <a:pt x="453224" y="2679590"/>
                </a:cubicBezTo>
                <a:cubicBezTo>
                  <a:pt x="483728" y="2688976"/>
                  <a:pt x="516835" y="2684891"/>
                  <a:pt x="548640" y="2687541"/>
                </a:cubicBezTo>
                <a:cubicBezTo>
                  <a:pt x="591048" y="2701676"/>
                  <a:pt x="564542" y="2684007"/>
                  <a:pt x="564542" y="2719346"/>
                </a:cubicBezTo>
                <a:cubicBezTo>
                  <a:pt x="564542" y="2727728"/>
                  <a:pt x="569843" y="2735249"/>
                  <a:pt x="572494" y="2743200"/>
                </a:cubicBezTo>
                <a:cubicBezTo>
                  <a:pt x="643263" y="2719610"/>
                  <a:pt x="546216" y="2744986"/>
                  <a:pt x="620201" y="2751151"/>
                </a:cubicBezTo>
                <a:cubicBezTo>
                  <a:pt x="644119" y="2753144"/>
                  <a:pt x="667909" y="2745850"/>
                  <a:pt x="691763" y="2743200"/>
                </a:cubicBezTo>
                <a:cubicBezTo>
                  <a:pt x="739834" y="2731183"/>
                  <a:pt x="713196" y="2738706"/>
                  <a:pt x="771276" y="2719346"/>
                </a:cubicBezTo>
                <a:lnTo>
                  <a:pt x="795130" y="2711395"/>
                </a:lnTo>
                <a:lnTo>
                  <a:pt x="818984" y="2703444"/>
                </a:lnTo>
                <a:cubicBezTo>
                  <a:pt x="837537" y="2706094"/>
                  <a:pt x="856692" y="2706010"/>
                  <a:pt x="874643" y="2711395"/>
                </a:cubicBezTo>
                <a:cubicBezTo>
                  <a:pt x="902253" y="2719678"/>
                  <a:pt x="917490" y="2755788"/>
                  <a:pt x="930302" y="2775005"/>
                </a:cubicBezTo>
                <a:cubicBezTo>
                  <a:pt x="935603" y="2782956"/>
                  <a:pt x="938254" y="2793558"/>
                  <a:pt x="946205" y="2798859"/>
                </a:cubicBezTo>
                <a:lnTo>
                  <a:pt x="970059" y="2814762"/>
                </a:lnTo>
                <a:cubicBezTo>
                  <a:pt x="972709" y="2822713"/>
                  <a:pt x="974262" y="2831119"/>
                  <a:pt x="978010" y="2838616"/>
                </a:cubicBezTo>
                <a:cubicBezTo>
                  <a:pt x="982284" y="2847163"/>
                  <a:pt x="990032" y="2853737"/>
                  <a:pt x="993913" y="2862470"/>
                </a:cubicBezTo>
                <a:cubicBezTo>
                  <a:pt x="1000721" y="2877788"/>
                  <a:pt x="1009815" y="2910177"/>
                  <a:pt x="1009815" y="2910177"/>
                </a:cubicBezTo>
                <a:cubicBezTo>
                  <a:pt x="1007165" y="2965836"/>
                  <a:pt x="1008018" y="3021773"/>
                  <a:pt x="1001864" y="3077155"/>
                </a:cubicBezTo>
                <a:cubicBezTo>
                  <a:pt x="1000013" y="3093815"/>
                  <a:pt x="991262" y="3108960"/>
                  <a:pt x="985961" y="3124863"/>
                </a:cubicBezTo>
                <a:lnTo>
                  <a:pt x="962107" y="3196424"/>
                </a:lnTo>
                <a:cubicBezTo>
                  <a:pt x="959456" y="3204375"/>
                  <a:pt x="956189" y="3212147"/>
                  <a:pt x="954156" y="3220278"/>
                </a:cubicBezTo>
                <a:cubicBezTo>
                  <a:pt x="951506" y="3230880"/>
                  <a:pt x="948160" y="3241332"/>
                  <a:pt x="946205" y="3252084"/>
                </a:cubicBezTo>
                <a:cubicBezTo>
                  <a:pt x="942853" y="3270523"/>
                  <a:pt x="942468" y="3289482"/>
                  <a:pt x="938254" y="3307743"/>
                </a:cubicBezTo>
                <a:cubicBezTo>
                  <a:pt x="934485" y="3324077"/>
                  <a:pt x="927652" y="3339548"/>
                  <a:pt x="922351" y="3355451"/>
                </a:cubicBezTo>
                <a:lnTo>
                  <a:pt x="914400" y="3379304"/>
                </a:lnTo>
                <a:cubicBezTo>
                  <a:pt x="911749" y="3477370"/>
                  <a:pt x="911347" y="3575523"/>
                  <a:pt x="906448" y="3673503"/>
                </a:cubicBezTo>
                <a:cubicBezTo>
                  <a:pt x="906029" y="3681874"/>
                  <a:pt x="900799" y="3689298"/>
                  <a:pt x="898497" y="3697357"/>
                </a:cubicBezTo>
                <a:cubicBezTo>
                  <a:pt x="895495" y="3707864"/>
                  <a:pt x="895968" y="3719674"/>
                  <a:pt x="890546" y="3729162"/>
                </a:cubicBezTo>
                <a:cubicBezTo>
                  <a:pt x="881127" y="3745646"/>
                  <a:pt x="858039" y="3758784"/>
                  <a:pt x="842838" y="3768918"/>
                </a:cubicBezTo>
                <a:cubicBezTo>
                  <a:pt x="822854" y="3828873"/>
                  <a:pt x="852135" y="3757298"/>
                  <a:pt x="811033" y="3808675"/>
                </a:cubicBezTo>
                <a:cubicBezTo>
                  <a:pt x="805797" y="3815220"/>
                  <a:pt x="806829" y="3825032"/>
                  <a:pt x="803081" y="3832529"/>
                </a:cubicBezTo>
                <a:cubicBezTo>
                  <a:pt x="798807" y="3841076"/>
                  <a:pt x="791060" y="3847650"/>
                  <a:pt x="787179" y="3856383"/>
                </a:cubicBezTo>
                <a:cubicBezTo>
                  <a:pt x="770377" y="3894187"/>
                  <a:pt x="769993" y="3911791"/>
                  <a:pt x="763325" y="3951798"/>
                </a:cubicBezTo>
                <a:cubicBezTo>
                  <a:pt x="760675" y="4052515"/>
                  <a:pt x="760283" y="4153316"/>
                  <a:pt x="755374" y="4253948"/>
                </a:cubicBezTo>
                <a:cubicBezTo>
                  <a:pt x="754966" y="4262320"/>
                  <a:pt x="749240" y="4269620"/>
                  <a:pt x="747422" y="4277802"/>
                </a:cubicBezTo>
                <a:cubicBezTo>
                  <a:pt x="743925" y="4293540"/>
                  <a:pt x="742121" y="4309607"/>
                  <a:pt x="739471" y="4325510"/>
                </a:cubicBezTo>
                <a:cubicBezTo>
                  <a:pt x="736821" y="4365266"/>
                  <a:pt x="740749" y="4406018"/>
                  <a:pt x="731520" y="4444779"/>
                </a:cubicBezTo>
                <a:cubicBezTo>
                  <a:pt x="727093" y="4463372"/>
                  <a:pt x="699714" y="4492487"/>
                  <a:pt x="699714" y="4492487"/>
                </a:cubicBezTo>
                <a:cubicBezTo>
                  <a:pt x="679729" y="4552444"/>
                  <a:pt x="706688" y="4478540"/>
                  <a:pt x="675860" y="4540195"/>
                </a:cubicBezTo>
                <a:cubicBezTo>
                  <a:pt x="672112" y="4547692"/>
                  <a:pt x="671979" y="4556722"/>
                  <a:pt x="667909" y="4564049"/>
                </a:cubicBezTo>
                <a:cubicBezTo>
                  <a:pt x="658627" y="4580756"/>
                  <a:pt x="646706" y="4595854"/>
                  <a:pt x="636104" y="4611757"/>
                </a:cubicBezTo>
                <a:lnTo>
                  <a:pt x="620201" y="4635611"/>
                </a:lnTo>
                <a:cubicBezTo>
                  <a:pt x="601277" y="4692384"/>
                  <a:pt x="613597" y="4669371"/>
                  <a:pt x="588396" y="4707172"/>
                </a:cubicBezTo>
                <a:cubicBezTo>
                  <a:pt x="585746" y="4715123"/>
                  <a:pt x="580445" y="4722645"/>
                  <a:pt x="580445" y="4731026"/>
                </a:cubicBezTo>
                <a:cubicBezTo>
                  <a:pt x="580445" y="4773516"/>
                  <a:pt x="582655" y="4816147"/>
                  <a:pt x="588396" y="4858247"/>
                </a:cubicBezTo>
                <a:cubicBezTo>
                  <a:pt x="590661" y="4874856"/>
                  <a:pt x="598998" y="4890052"/>
                  <a:pt x="604299" y="4905955"/>
                </a:cubicBezTo>
                <a:cubicBezTo>
                  <a:pt x="606949" y="4913906"/>
                  <a:pt x="604299" y="4927159"/>
                  <a:pt x="612250" y="4929809"/>
                </a:cubicBezTo>
                <a:lnTo>
                  <a:pt x="636104" y="4937760"/>
                </a:lnTo>
                <a:cubicBezTo>
                  <a:pt x="644055" y="4943061"/>
                  <a:pt x="651411" y="4949389"/>
                  <a:pt x="659958" y="4953663"/>
                </a:cubicBezTo>
                <a:cubicBezTo>
                  <a:pt x="711675" y="4979521"/>
                  <a:pt x="817848" y="4954912"/>
                  <a:pt x="842838" y="4953663"/>
                </a:cubicBezTo>
                <a:cubicBezTo>
                  <a:pt x="858741" y="4951012"/>
                  <a:pt x="874905" y="4949621"/>
                  <a:pt x="890546" y="4945711"/>
                </a:cubicBezTo>
                <a:cubicBezTo>
                  <a:pt x="906808" y="4941645"/>
                  <a:pt x="938254" y="4929809"/>
                  <a:pt x="938254" y="4929809"/>
                </a:cubicBezTo>
                <a:cubicBezTo>
                  <a:pt x="948856" y="4921858"/>
                  <a:pt x="959202" y="4913555"/>
                  <a:pt x="970059" y="4905955"/>
                </a:cubicBezTo>
                <a:cubicBezTo>
                  <a:pt x="985717" y="4894995"/>
                  <a:pt x="1017767" y="4874150"/>
                  <a:pt x="1017767" y="4874150"/>
                </a:cubicBezTo>
                <a:cubicBezTo>
                  <a:pt x="1023068" y="4866199"/>
                  <a:pt x="1025565" y="4855361"/>
                  <a:pt x="1033669" y="4850296"/>
                </a:cubicBezTo>
                <a:cubicBezTo>
                  <a:pt x="1047884" y="4841412"/>
                  <a:pt x="1081377" y="4834393"/>
                  <a:pt x="1081377" y="4834393"/>
                </a:cubicBezTo>
                <a:cubicBezTo>
                  <a:pt x="1139687" y="4837043"/>
                  <a:pt x="1198321" y="4835653"/>
                  <a:pt x="1256306" y="4842344"/>
                </a:cubicBezTo>
                <a:cubicBezTo>
                  <a:pt x="1273513" y="4844329"/>
                  <a:pt x="1329352" y="4887896"/>
                  <a:pt x="1335819" y="4890052"/>
                </a:cubicBezTo>
                <a:cubicBezTo>
                  <a:pt x="1396348" y="4910229"/>
                  <a:pt x="1367090" y="4902668"/>
                  <a:pt x="1423283" y="4913906"/>
                </a:cubicBezTo>
                <a:cubicBezTo>
                  <a:pt x="1427995" y="4913233"/>
                  <a:pt x="1487657" y="4908096"/>
                  <a:pt x="1502796" y="4898004"/>
                </a:cubicBezTo>
                <a:cubicBezTo>
                  <a:pt x="1512152" y="4891767"/>
                  <a:pt x="1518011" y="4881349"/>
                  <a:pt x="1526650" y="4874150"/>
                </a:cubicBezTo>
                <a:cubicBezTo>
                  <a:pt x="1593070" y="4818799"/>
                  <a:pt x="1504668" y="4904083"/>
                  <a:pt x="1574358" y="4834393"/>
                </a:cubicBezTo>
                <a:cubicBezTo>
                  <a:pt x="1579659" y="4823791"/>
                  <a:pt x="1582672" y="4811694"/>
                  <a:pt x="1590260" y="4802588"/>
                </a:cubicBezTo>
                <a:cubicBezTo>
                  <a:pt x="1596378" y="4795247"/>
                  <a:pt x="1606773" y="4792803"/>
                  <a:pt x="1614114" y="4786685"/>
                </a:cubicBezTo>
                <a:cubicBezTo>
                  <a:pt x="1622753" y="4779486"/>
                  <a:pt x="1629092" y="4769735"/>
                  <a:pt x="1637968" y="4762831"/>
                </a:cubicBezTo>
                <a:cubicBezTo>
                  <a:pt x="1653055" y="4751097"/>
                  <a:pt x="1669773" y="4741628"/>
                  <a:pt x="1685676" y="4731026"/>
                </a:cubicBezTo>
                <a:lnTo>
                  <a:pt x="1709530" y="4715124"/>
                </a:lnTo>
                <a:cubicBezTo>
                  <a:pt x="1773140" y="4717774"/>
                  <a:pt x="1837058" y="4716293"/>
                  <a:pt x="1900361" y="4723075"/>
                </a:cubicBezTo>
                <a:cubicBezTo>
                  <a:pt x="1912147" y="4724338"/>
                  <a:pt x="1920922" y="4735229"/>
                  <a:pt x="1932167" y="4738977"/>
                </a:cubicBezTo>
                <a:cubicBezTo>
                  <a:pt x="1952901" y="4745888"/>
                  <a:pt x="1995777" y="4754880"/>
                  <a:pt x="1995777" y="4754880"/>
                </a:cubicBezTo>
                <a:lnTo>
                  <a:pt x="2043485" y="4746929"/>
                </a:lnTo>
                <a:cubicBezTo>
                  <a:pt x="2062008" y="4744079"/>
                  <a:pt x="2080767" y="4742653"/>
                  <a:pt x="2099144" y="4738977"/>
                </a:cubicBezTo>
                <a:cubicBezTo>
                  <a:pt x="2107363" y="4737333"/>
                  <a:pt x="2114779" y="4732670"/>
                  <a:pt x="2122998" y="4731026"/>
                </a:cubicBezTo>
                <a:cubicBezTo>
                  <a:pt x="2141375" y="4727351"/>
                  <a:pt x="2160104" y="4725725"/>
                  <a:pt x="2178657" y="4723075"/>
                </a:cubicBezTo>
                <a:cubicBezTo>
                  <a:pt x="2246906" y="4700326"/>
                  <a:pt x="2138268" y="4735160"/>
                  <a:pt x="2250219" y="4707172"/>
                </a:cubicBezTo>
                <a:cubicBezTo>
                  <a:pt x="2266481" y="4703106"/>
                  <a:pt x="2282024" y="4696571"/>
                  <a:pt x="2297927" y="4691270"/>
                </a:cubicBezTo>
                <a:cubicBezTo>
                  <a:pt x="2305878" y="4688620"/>
                  <a:pt x="2313562" y="4684962"/>
                  <a:pt x="2321780" y="4683318"/>
                </a:cubicBezTo>
                <a:cubicBezTo>
                  <a:pt x="2335032" y="4680668"/>
                  <a:pt x="2348115" y="4676946"/>
                  <a:pt x="2361537" y="4675367"/>
                </a:cubicBezTo>
                <a:cubicBezTo>
                  <a:pt x="2393234" y="4671638"/>
                  <a:pt x="2425148" y="4670066"/>
                  <a:pt x="2456953" y="4667416"/>
                </a:cubicBezTo>
                <a:cubicBezTo>
                  <a:pt x="2464904" y="4664765"/>
                  <a:pt x="2473700" y="4663906"/>
                  <a:pt x="2480807" y="4659464"/>
                </a:cubicBezTo>
                <a:cubicBezTo>
                  <a:pt x="2495198" y="4650469"/>
                  <a:pt x="2506986" y="4637841"/>
                  <a:pt x="2520563" y="4627659"/>
                </a:cubicBezTo>
                <a:cubicBezTo>
                  <a:pt x="2528208" y="4621925"/>
                  <a:pt x="2536466" y="4617058"/>
                  <a:pt x="2544417" y="4611757"/>
                </a:cubicBezTo>
                <a:cubicBezTo>
                  <a:pt x="2558553" y="4590554"/>
                  <a:pt x="2562982" y="4580532"/>
                  <a:pt x="2584174" y="4564049"/>
                </a:cubicBezTo>
                <a:cubicBezTo>
                  <a:pt x="2599260" y="4552315"/>
                  <a:pt x="2613750" y="4538288"/>
                  <a:pt x="2631881" y="4532244"/>
                </a:cubicBezTo>
                <a:cubicBezTo>
                  <a:pt x="2639832" y="4529593"/>
                  <a:pt x="2647553" y="4526110"/>
                  <a:pt x="2655735" y="4524292"/>
                </a:cubicBezTo>
                <a:cubicBezTo>
                  <a:pt x="2701705" y="4514076"/>
                  <a:pt x="2753138" y="4511777"/>
                  <a:pt x="2798859" y="4508390"/>
                </a:cubicBezTo>
                <a:lnTo>
                  <a:pt x="2918128" y="4500438"/>
                </a:lnTo>
                <a:cubicBezTo>
                  <a:pt x="2928319" y="4497890"/>
                  <a:pt x="2962379" y="4490240"/>
                  <a:pt x="2973787" y="4484536"/>
                </a:cubicBezTo>
                <a:cubicBezTo>
                  <a:pt x="2982334" y="4480262"/>
                  <a:pt x="2989344" y="4473374"/>
                  <a:pt x="2997641" y="4468633"/>
                </a:cubicBezTo>
                <a:cubicBezTo>
                  <a:pt x="3068250" y="4428286"/>
                  <a:pt x="2995193" y="4475569"/>
                  <a:pt x="3053300" y="4436828"/>
                </a:cubicBezTo>
                <a:cubicBezTo>
                  <a:pt x="3058601" y="4428877"/>
                  <a:pt x="3064462" y="4421271"/>
                  <a:pt x="3069203" y="4412974"/>
                </a:cubicBezTo>
                <a:cubicBezTo>
                  <a:pt x="3075084" y="4402683"/>
                  <a:pt x="3078216" y="4390814"/>
                  <a:pt x="3085106" y="4381169"/>
                </a:cubicBezTo>
                <a:cubicBezTo>
                  <a:pt x="3091642" y="4372019"/>
                  <a:pt x="3101761" y="4365954"/>
                  <a:pt x="3108960" y="4357315"/>
                </a:cubicBezTo>
                <a:cubicBezTo>
                  <a:pt x="3115078" y="4349974"/>
                  <a:pt x="3120588" y="4342008"/>
                  <a:pt x="3124862" y="4333461"/>
                </a:cubicBezTo>
                <a:cubicBezTo>
                  <a:pt x="3128610" y="4325964"/>
                  <a:pt x="3127578" y="4316152"/>
                  <a:pt x="3132814" y="4309607"/>
                </a:cubicBezTo>
                <a:cubicBezTo>
                  <a:pt x="3138784" y="4302145"/>
                  <a:pt x="3148716" y="4299005"/>
                  <a:pt x="3156667" y="4293704"/>
                </a:cubicBezTo>
                <a:cubicBezTo>
                  <a:pt x="3175592" y="4236931"/>
                  <a:pt x="3163272" y="4259944"/>
                  <a:pt x="3188473" y="4222143"/>
                </a:cubicBezTo>
                <a:cubicBezTo>
                  <a:pt x="3185822" y="4195639"/>
                  <a:pt x="3185430" y="4168810"/>
                  <a:pt x="3180521" y="4142630"/>
                </a:cubicBezTo>
                <a:cubicBezTo>
                  <a:pt x="3180517" y="4142611"/>
                  <a:pt x="3160646" y="4083004"/>
                  <a:pt x="3156667" y="4071068"/>
                </a:cubicBezTo>
                <a:cubicBezTo>
                  <a:pt x="3154017" y="4063117"/>
                  <a:pt x="3150094" y="4055481"/>
                  <a:pt x="3148716" y="4047214"/>
                </a:cubicBezTo>
                <a:lnTo>
                  <a:pt x="3140765" y="3999506"/>
                </a:lnTo>
                <a:cubicBezTo>
                  <a:pt x="3143415" y="3970351"/>
                  <a:pt x="3140456" y="3940127"/>
                  <a:pt x="3148716" y="3912042"/>
                </a:cubicBezTo>
                <a:cubicBezTo>
                  <a:pt x="3154109" y="3893706"/>
                  <a:pt x="3171973" y="3881429"/>
                  <a:pt x="3180521" y="3864334"/>
                </a:cubicBezTo>
                <a:cubicBezTo>
                  <a:pt x="3185822" y="3853732"/>
                  <a:pt x="3189534" y="3842174"/>
                  <a:pt x="3196424" y="3832529"/>
                </a:cubicBezTo>
                <a:cubicBezTo>
                  <a:pt x="3225735" y="3791494"/>
                  <a:pt x="3215146" y="3826889"/>
                  <a:pt x="3236180" y="3784821"/>
                </a:cubicBezTo>
                <a:cubicBezTo>
                  <a:pt x="3239928" y="3777324"/>
                  <a:pt x="3240384" y="3768464"/>
                  <a:pt x="3244132" y="3760967"/>
                </a:cubicBezTo>
                <a:cubicBezTo>
                  <a:pt x="3281930" y="3685371"/>
                  <a:pt x="3234914" y="3812475"/>
                  <a:pt x="3275937" y="3689405"/>
                </a:cubicBezTo>
                <a:lnTo>
                  <a:pt x="3283888" y="3665551"/>
                </a:lnTo>
                <a:cubicBezTo>
                  <a:pt x="3293035" y="3583234"/>
                  <a:pt x="3296167" y="3600427"/>
                  <a:pt x="3283888" y="3514477"/>
                </a:cubicBezTo>
                <a:cubicBezTo>
                  <a:pt x="3280337" y="3489620"/>
                  <a:pt x="3274459" y="3481472"/>
                  <a:pt x="3267986" y="3458817"/>
                </a:cubicBezTo>
                <a:cubicBezTo>
                  <a:pt x="3264984" y="3448309"/>
                  <a:pt x="3263036" y="3437520"/>
                  <a:pt x="3260034" y="3427012"/>
                </a:cubicBezTo>
                <a:cubicBezTo>
                  <a:pt x="3246753" y="3380530"/>
                  <a:pt x="3256560" y="3427276"/>
                  <a:pt x="3244132" y="3371353"/>
                </a:cubicBezTo>
                <a:cubicBezTo>
                  <a:pt x="3215687" y="3243354"/>
                  <a:pt x="3261413" y="3441863"/>
                  <a:pt x="3228229" y="3275937"/>
                </a:cubicBezTo>
                <a:cubicBezTo>
                  <a:pt x="3224303" y="3256304"/>
                  <a:pt x="3216033" y="3238035"/>
                  <a:pt x="3196424" y="3228230"/>
                </a:cubicBezTo>
                <a:cubicBezTo>
                  <a:pt x="3173934" y="3216985"/>
                  <a:pt x="3124862" y="3204376"/>
                  <a:pt x="3124862" y="3204376"/>
                </a:cubicBezTo>
                <a:cubicBezTo>
                  <a:pt x="3116911" y="3199075"/>
                  <a:pt x="3110161" y="3191219"/>
                  <a:pt x="3101008" y="3188473"/>
                </a:cubicBezTo>
                <a:cubicBezTo>
                  <a:pt x="3083057" y="3183088"/>
                  <a:pt x="3064031" y="3182016"/>
                  <a:pt x="3045349" y="3180522"/>
                </a:cubicBezTo>
                <a:cubicBezTo>
                  <a:pt x="2997720" y="3176712"/>
                  <a:pt x="2949934" y="3175221"/>
                  <a:pt x="2902226" y="3172571"/>
                </a:cubicBezTo>
                <a:cubicBezTo>
                  <a:pt x="2887866" y="3170975"/>
                  <a:pt x="2822958" y="3166996"/>
                  <a:pt x="2798859" y="3156668"/>
                </a:cubicBezTo>
                <a:cubicBezTo>
                  <a:pt x="2690972" y="3110430"/>
                  <a:pt x="2851656" y="3166314"/>
                  <a:pt x="2751151" y="3132814"/>
                </a:cubicBezTo>
                <a:cubicBezTo>
                  <a:pt x="2745850" y="3124863"/>
                  <a:pt x="2740803" y="3116736"/>
                  <a:pt x="2735248" y="3108960"/>
                </a:cubicBezTo>
                <a:cubicBezTo>
                  <a:pt x="2727545" y="3098176"/>
                  <a:pt x="2718418" y="3088393"/>
                  <a:pt x="2711394" y="3077155"/>
                </a:cubicBezTo>
                <a:cubicBezTo>
                  <a:pt x="2682790" y="3031388"/>
                  <a:pt x="2705572" y="3061166"/>
                  <a:pt x="2687540" y="3021496"/>
                </a:cubicBezTo>
                <a:cubicBezTo>
                  <a:pt x="2643102" y="2923732"/>
                  <a:pt x="2666373" y="2989799"/>
                  <a:pt x="2647784" y="2934031"/>
                </a:cubicBezTo>
                <a:cubicBezTo>
                  <a:pt x="2645134" y="2915478"/>
                  <a:pt x="2643186" y="2896811"/>
                  <a:pt x="2639833" y="2878372"/>
                </a:cubicBezTo>
                <a:cubicBezTo>
                  <a:pt x="2637878" y="2867620"/>
                  <a:pt x="2633836" y="2857319"/>
                  <a:pt x="2631881" y="2846567"/>
                </a:cubicBezTo>
                <a:cubicBezTo>
                  <a:pt x="2609792" y="2725083"/>
                  <a:pt x="2641358" y="2860622"/>
                  <a:pt x="2608027" y="2727297"/>
                </a:cubicBezTo>
                <a:cubicBezTo>
                  <a:pt x="2605377" y="2716695"/>
                  <a:pt x="2603532" y="2705859"/>
                  <a:pt x="2600076" y="2695492"/>
                </a:cubicBezTo>
                <a:cubicBezTo>
                  <a:pt x="2594775" y="2679589"/>
                  <a:pt x="2586930" y="2664319"/>
                  <a:pt x="2584174" y="2647784"/>
                </a:cubicBezTo>
                <a:cubicBezTo>
                  <a:pt x="2581121" y="2629466"/>
                  <a:pt x="2578057" y="2595795"/>
                  <a:pt x="2568271" y="2576223"/>
                </a:cubicBezTo>
                <a:cubicBezTo>
                  <a:pt x="2563997" y="2567676"/>
                  <a:pt x="2557669" y="2560320"/>
                  <a:pt x="2552368" y="2552369"/>
                </a:cubicBezTo>
                <a:cubicBezTo>
                  <a:pt x="2549718" y="2544418"/>
                  <a:pt x="2548575" y="2535792"/>
                  <a:pt x="2544417" y="2528515"/>
                </a:cubicBezTo>
                <a:cubicBezTo>
                  <a:pt x="2522760" y="2490615"/>
                  <a:pt x="2522344" y="2503619"/>
                  <a:pt x="2496709" y="2472856"/>
                </a:cubicBezTo>
                <a:cubicBezTo>
                  <a:pt x="2476311" y="2448377"/>
                  <a:pt x="2468788" y="2413190"/>
                  <a:pt x="2433099" y="2401294"/>
                </a:cubicBezTo>
                <a:lnTo>
                  <a:pt x="2409245" y="2393343"/>
                </a:lnTo>
                <a:cubicBezTo>
                  <a:pt x="2332347" y="2335669"/>
                  <a:pt x="2414291" y="2391890"/>
                  <a:pt x="2353586" y="2361537"/>
                </a:cubicBezTo>
                <a:cubicBezTo>
                  <a:pt x="2291938" y="2330713"/>
                  <a:pt x="2365829" y="2357667"/>
                  <a:pt x="2305878" y="2337684"/>
                </a:cubicBezTo>
                <a:cubicBezTo>
                  <a:pt x="2297927" y="2329733"/>
                  <a:pt x="2290663" y="2321029"/>
                  <a:pt x="2282024" y="2313830"/>
                </a:cubicBezTo>
                <a:cubicBezTo>
                  <a:pt x="2252054" y="2288854"/>
                  <a:pt x="2243899" y="2302820"/>
                  <a:pt x="2226365" y="2250219"/>
                </a:cubicBezTo>
                <a:lnTo>
                  <a:pt x="2210462" y="2202511"/>
                </a:lnTo>
                <a:cubicBezTo>
                  <a:pt x="2207812" y="2194560"/>
                  <a:pt x="2207160" y="2185631"/>
                  <a:pt x="2202511" y="2178657"/>
                </a:cubicBezTo>
                <a:lnTo>
                  <a:pt x="2186608" y="2154804"/>
                </a:lnTo>
                <a:cubicBezTo>
                  <a:pt x="2183958" y="2144202"/>
                  <a:pt x="2182962" y="2133043"/>
                  <a:pt x="2178657" y="2122998"/>
                </a:cubicBezTo>
                <a:cubicBezTo>
                  <a:pt x="2174893" y="2114214"/>
                  <a:pt x="2167495" y="2107441"/>
                  <a:pt x="2162754" y="2099144"/>
                </a:cubicBezTo>
                <a:cubicBezTo>
                  <a:pt x="2156873" y="2088853"/>
                  <a:pt x="2151521" y="2078234"/>
                  <a:pt x="2146852" y="2067339"/>
                </a:cubicBezTo>
                <a:cubicBezTo>
                  <a:pt x="2127101" y="2021253"/>
                  <a:pt x="2153556" y="2065470"/>
                  <a:pt x="2122998" y="2019631"/>
                </a:cubicBezTo>
                <a:cubicBezTo>
                  <a:pt x="2120348" y="2009029"/>
                  <a:pt x="2117190" y="1998542"/>
                  <a:pt x="2115047" y="1987826"/>
                </a:cubicBezTo>
                <a:cubicBezTo>
                  <a:pt x="2111885" y="1972017"/>
                  <a:pt x="2111249" y="1955696"/>
                  <a:pt x="2107095" y="1940118"/>
                </a:cubicBezTo>
                <a:cubicBezTo>
                  <a:pt x="2100616" y="1915823"/>
                  <a:pt x="2091192" y="1892411"/>
                  <a:pt x="2083241" y="1868557"/>
                </a:cubicBezTo>
                <a:cubicBezTo>
                  <a:pt x="2080591" y="1860606"/>
                  <a:pt x="2079602" y="1851890"/>
                  <a:pt x="2075290" y="1844703"/>
                </a:cubicBezTo>
                <a:cubicBezTo>
                  <a:pt x="2042705" y="1790394"/>
                  <a:pt x="2061091" y="1817014"/>
                  <a:pt x="2019631" y="1765190"/>
                </a:cubicBezTo>
                <a:cubicBezTo>
                  <a:pt x="1999646" y="1705233"/>
                  <a:pt x="2026605" y="1779137"/>
                  <a:pt x="1995777" y="1717482"/>
                </a:cubicBezTo>
                <a:cubicBezTo>
                  <a:pt x="1992029" y="1709985"/>
                  <a:pt x="1992475" y="1700602"/>
                  <a:pt x="1987826" y="1693628"/>
                </a:cubicBezTo>
                <a:cubicBezTo>
                  <a:pt x="1981589" y="1684272"/>
                  <a:pt x="1971171" y="1678413"/>
                  <a:pt x="1963972" y="1669774"/>
                </a:cubicBezTo>
                <a:cubicBezTo>
                  <a:pt x="1957854" y="1662433"/>
                  <a:pt x="1954187" y="1653261"/>
                  <a:pt x="1948069" y="1645920"/>
                </a:cubicBezTo>
                <a:cubicBezTo>
                  <a:pt x="1940870" y="1637281"/>
                  <a:pt x="1931533" y="1630604"/>
                  <a:pt x="1924215" y="1622066"/>
                </a:cubicBezTo>
                <a:cubicBezTo>
                  <a:pt x="1915591" y="1612004"/>
                  <a:pt x="1908985" y="1600323"/>
                  <a:pt x="1900361" y="1590261"/>
                </a:cubicBezTo>
                <a:cubicBezTo>
                  <a:pt x="1893043" y="1581723"/>
                  <a:pt x="1883411" y="1575283"/>
                  <a:pt x="1876507" y="1566407"/>
                </a:cubicBezTo>
                <a:cubicBezTo>
                  <a:pt x="1864773" y="1551320"/>
                  <a:pt x="1844702" y="1518699"/>
                  <a:pt x="1844702" y="1518699"/>
                </a:cubicBezTo>
                <a:cubicBezTo>
                  <a:pt x="1824093" y="1436259"/>
                  <a:pt x="1831867" y="1480352"/>
                  <a:pt x="1844702" y="1319917"/>
                </a:cubicBezTo>
                <a:cubicBezTo>
                  <a:pt x="1844799" y="1318710"/>
                  <a:pt x="1856782" y="1268775"/>
                  <a:pt x="1860605" y="1264257"/>
                </a:cubicBezTo>
                <a:cubicBezTo>
                  <a:pt x="1884817" y="1235643"/>
                  <a:pt x="1919326" y="1215932"/>
                  <a:pt x="1940118" y="1184744"/>
                </a:cubicBezTo>
                <a:cubicBezTo>
                  <a:pt x="1945419" y="1176793"/>
                  <a:pt x="1949627" y="1167994"/>
                  <a:pt x="1956020" y="1160891"/>
                </a:cubicBezTo>
                <a:cubicBezTo>
                  <a:pt x="1973573" y="1141388"/>
                  <a:pt x="2011680" y="1105231"/>
                  <a:pt x="2011680" y="1105231"/>
                </a:cubicBezTo>
                <a:cubicBezTo>
                  <a:pt x="2030604" y="1048458"/>
                  <a:pt x="2018284" y="1071471"/>
                  <a:pt x="2043485" y="1033670"/>
                </a:cubicBezTo>
                <a:cubicBezTo>
                  <a:pt x="2051063" y="1010934"/>
                  <a:pt x="2054395" y="1002973"/>
                  <a:pt x="2059387" y="978011"/>
                </a:cubicBezTo>
                <a:cubicBezTo>
                  <a:pt x="2062549" y="962202"/>
                  <a:pt x="2064688" y="946206"/>
                  <a:pt x="2067339" y="930303"/>
                </a:cubicBezTo>
                <a:cubicBezTo>
                  <a:pt x="2065743" y="915940"/>
                  <a:pt x="2061764" y="851036"/>
                  <a:pt x="2051436" y="826936"/>
                </a:cubicBezTo>
                <a:cubicBezTo>
                  <a:pt x="2047672" y="818152"/>
                  <a:pt x="2039808" y="811629"/>
                  <a:pt x="2035534" y="803082"/>
                </a:cubicBezTo>
                <a:cubicBezTo>
                  <a:pt x="2031786" y="795585"/>
                  <a:pt x="2031652" y="786555"/>
                  <a:pt x="2027582" y="779228"/>
                </a:cubicBezTo>
                <a:cubicBezTo>
                  <a:pt x="2015530" y="757535"/>
                  <a:pt x="1994000" y="724224"/>
                  <a:pt x="1971923" y="707666"/>
                </a:cubicBezTo>
                <a:cubicBezTo>
                  <a:pt x="1959560" y="698393"/>
                  <a:pt x="1944366" y="693300"/>
                  <a:pt x="1932167" y="683812"/>
                </a:cubicBezTo>
                <a:cubicBezTo>
                  <a:pt x="1920332" y="674607"/>
                  <a:pt x="1912356" y="661003"/>
                  <a:pt x="1900361" y="652007"/>
                </a:cubicBezTo>
                <a:cubicBezTo>
                  <a:pt x="1893089" y="646553"/>
                  <a:pt x="1857153" y="629813"/>
                  <a:pt x="1844702" y="628153"/>
                </a:cubicBezTo>
                <a:cubicBezTo>
                  <a:pt x="1813067" y="623935"/>
                  <a:pt x="1781058" y="623228"/>
                  <a:pt x="1749287" y="620202"/>
                </a:cubicBezTo>
                <a:cubicBezTo>
                  <a:pt x="1656255" y="611342"/>
                  <a:pt x="1705786" y="616630"/>
                  <a:pt x="1637968" y="604299"/>
                </a:cubicBezTo>
                <a:cubicBezTo>
                  <a:pt x="1566473" y="591300"/>
                  <a:pt x="1614718" y="602462"/>
                  <a:pt x="1558455" y="588397"/>
                </a:cubicBezTo>
                <a:cubicBezTo>
                  <a:pt x="1561083" y="572632"/>
                  <a:pt x="1569710" y="505580"/>
                  <a:pt x="1582309" y="492981"/>
                </a:cubicBezTo>
                <a:lnTo>
                  <a:pt x="1606163" y="469127"/>
                </a:lnTo>
                <a:cubicBezTo>
                  <a:pt x="1621369" y="423508"/>
                  <a:pt x="1603225" y="466088"/>
                  <a:pt x="1637968" y="421419"/>
                </a:cubicBezTo>
                <a:cubicBezTo>
                  <a:pt x="1649702" y="406332"/>
                  <a:pt x="1659941" y="390100"/>
                  <a:pt x="1669774" y="373711"/>
                </a:cubicBezTo>
                <a:cubicBezTo>
                  <a:pt x="1677725" y="360459"/>
                  <a:pt x="1683570" y="345689"/>
                  <a:pt x="1693627" y="333955"/>
                </a:cubicBezTo>
                <a:cubicBezTo>
                  <a:pt x="1699846" y="326699"/>
                  <a:pt x="1709530" y="323353"/>
                  <a:pt x="1717481" y="318052"/>
                </a:cubicBezTo>
                <a:cubicBezTo>
                  <a:pt x="1722782" y="307450"/>
                  <a:pt x="1726494" y="295892"/>
                  <a:pt x="1733384" y="286247"/>
                </a:cubicBezTo>
                <a:cubicBezTo>
                  <a:pt x="1755415" y="255404"/>
                  <a:pt x="1758293" y="271946"/>
                  <a:pt x="1773140" y="238539"/>
                </a:cubicBezTo>
                <a:cubicBezTo>
                  <a:pt x="1779948" y="223221"/>
                  <a:pt x="1781546" y="205824"/>
                  <a:pt x="1789043" y="190831"/>
                </a:cubicBezTo>
                <a:cubicBezTo>
                  <a:pt x="1794344" y="180229"/>
                  <a:pt x="1800544" y="170031"/>
                  <a:pt x="1804946" y="159026"/>
                </a:cubicBezTo>
                <a:cubicBezTo>
                  <a:pt x="1817848" y="126771"/>
                  <a:pt x="1820991" y="110748"/>
                  <a:pt x="1828800" y="79513"/>
                </a:cubicBezTo>
                <a:cubicBezTo>
                  <a:pt x="1826149" y="68911"/>
                  <a:pt x="1825153" y="57752"/>
                  <a:pt x="1820848" y="47708"/>
                </a:cubicBezTo>
                <a:cubicBezTo>
                  <a:pt x="1785409" y="-34983"/>
                  <a:pt x="1663242" y="18606"/>
                  <a:pt x="1590260" y="15903"/>
                </a:cubicBezTo>
                <a:cubicBezTo>
                  <a:pt x="1569057" y="13252"/>
                  <a:pt x="1547674" y="11774"/>
                  <a:pt x="1526650" y="7951"/>
                </a:cubicBezTo>
                <a:cubicBezTo>
                  <a:pt x="1518404" y="6452"/>
                  <a:pt x="1511177" y="0"/>
                  <a:pt x="1502796" y="0"/>
                </a:cubicBezTo>
                <a:cubicBezTo>
                  <a:pt x="1441778" y="0"/>
                  <a:pt x="1380876" y="5301"/>
                  <a:pt x="1319916" y="7951"/>
                </a:cubicBezTo>
                <a:cubicBezTo>
                  <a:pt x="1078681" y="32077"/>
                  <a:pt x="1379513" y="1330"/>
                  <a:pt x="1176793" y="23854"/>
                </a:cubicBezTo>
                <a:cubicBezTo>
                  <a:pt x="1150319" y="26795"/>
                  <a:pt x="1123784" y="29155"/>
                  <a:pt x="1097280" y="31805"/>
                </a:cubicBezTo>
                <a:cubicBezTo>
                  <a:pt x="1089329" y="37106"/>
                  <a:pt x="1080767" y="41590"/>
                  <a:pt x="1073426" y="47708"/>
                </a:cubicBezTo>
                <a:cubicBezTo>
                  <a:pt x="1064787" y="54907"/>
                  <a:pt x="1058928" y="65325"/>
                  <a:pt x="1049572" y="71562"/>
                </a:cubicBezTo>
                <a:cubicBezTo>
                  <a:pt x="1042598" y="76211"/>
                  <a:pt x="1042945" y="64936"/>
                  <a:pt x="1041620" y="63611"/>
                </a:cubicBezTo>
                <a:close/>
              </a:path>
            </a:pathLst>
          </a:custGeom>
          <a:solidFill>
            <a:schemeClr val="accent6">
              <a:alpha val="12000"/>
            </a:schemeClr>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NL" dirty="0"/>
          </a:p>
        </p:txBody>
      </p:sp>
      <p:sp>
        <p:nvSpPr>
          <p:cNvPr id="9" name="Freeform: Shape 8">
            <a:extLst>
              <a:ext uri="{FF2B5EF4-FFF2-40B4-BE49-F238E27FC236}">
                <a16:creationId xmlns:a16="http://schemas.microsoft.com/office/drawing/2014/main" id="{479CC715-CB3B-4504-AD13-F95B0A2F76BB}"/>
              </a:ext>
            </a:extLst>
          </p:cNvPr>
          <p:cNvSpPr/>
          <p:nvPr/>
        </p:nvSpPr>
        <p:spPr>
          <a:xfrm>
            <a:off x="6763702" y="946468"/>
            <a:ext cx="2886075" cy="5335270"/>
          </a:xfrm>
          <a:custGeom>
            <a:avLst/>
            <a:gdLst>
              <a:gd name="connsiteX0" fmla="*/ 2353586 w 2886324"/>
              <a:gd name="connsiteY0" fmla="*/ 1789044 h 5335325"/>
              <a:gd name="connsiteX1" fmla="*/ 2353586 w 2886324"/>
              <a:gd name="connsiteY1" fmla="*/ 1789044 h 5335325"/>
              <a:gd name="connsiteX2" fmla="*/ 2329732 w 2886324"/>
              <a:gd name="connsiteY2" fmla="*/ 1725433 h 5335325"/>
              <a:gd name="connsiteX3" fmla="*/ 2345635 w 2886324"/>
              <a:gd name="connsiteY3" fmla="*/ 1637969 h 5335325"/>
              <a:gd name="connsiteX4" fmla="*/ 2369489 w 2886324"/>
              <a:gd name="connsiteY4" fmla="*/ 1614115 h 5335325"/>
              <a:gd name="connsiteX5" fmla="*/ 2393343 w 2886324"/>
              <a:gd name="connsiteY5" fmla="*/ 1566407 h 5335325"/>
              <a:gd name="connsiteX6" fmla="*/ 2425148 w 2886324"/>
              <a:gd name="connsiteY6" fmla="*/ 1518699 h 5335325"/>
              <a:gd name="connsiteX7" fmla="*/ 2456953 w 2886324"/>
              <a:gd name="connsiteY7" fmla="*/ 1470992 h 5335325"/>
              <a:gd name="connsiteX8" fmla="*/ 2464905 w 2886324"/>
              <a:gd name="connsiteY8" fmla="*/ 1447138 h 5335325"/>
              <a:gd name="connsiteX9" fmla="*/ 2496710 w 2886324"/>
              <a:gd name="connsiteY9" fmla="*/ 1399430 h 5335325"/>
              <a:gd name="connsiteX10" fmla="*/ 2536466 w 2886324"/>
              <a:gd name="connsiteY10" fmla="*/ 1343771 h 5335325"/>
              <a:gd name="connsiteX11" fmla="*/ 2560320 w 2886324"/>
              <a:gd name="connsiteY11" fmla="*/ 1272209 h 5335325"/>
              <a:gd name="connsiteX12" fmla="*/ 2568271 w 2886324"/>
              <a:gd name="connsiteY12" fmla="*/ 1248355 h 5335325"/>
              <a:gd name="connsiteX13" fmla="*/ 2552369 w 2886324"/>
              <a:gd name="connsiteY13" fmla="*/ 1129085 h 5335325"/>
              <a:gd name="connsiteX14" fmla="*/ 2488758 w 2886324"/>
              <a:gd name="connsiteY14" fmla="*/ 1073426 h 5335325"/>
              <a:gd name="connsiteX15" fmla="*/ 2464905 w 2886324"/>
              <a:gd name="connsiteY15" fmla="*/ 1057524 h 5335325"/>
              <a:gd name="connsiteX16" fmla="*/ 2441051 w 2886324"/>
              <a:gd name="connsiteY16" fmla="*/ 1041621 h 5335325"/>
              <a:gd name="connsiteX17" fmla="*/ 2369489 w 2886324"/>
              <a:gd name="connsiteY17" fmla="*/ 1009816 h 5335325"/>
              <a:gd name="connsiteX18" fmla="*/ 2242268 w 2886324"/>
              <a:gd name="connsiteY18" fmla="*/ 1017767 h 5335325"/>
              <a:gd name="connsiteX19" fmla="*/ 2194560 w 2886324"/>
              <a:gd name="connsiteY19" fmla="*/ 1033670 h 5335325"/>
              <a:gd name="connsiteX20" fmla="*/ 2154804 w 2886324"/>
              <a:gd name="connsiteY20" fmla="*/ 1065475 h 5335325"/>
              <a:gd name="connsiteX21" fmla="*/ 2138901 w 2886324"/>
              <a:gd name="connsiteY21" fmla="*/ 1089329 h 5335325"/>
              <a:gd name="connsiteX22" fmla="*/ 2083242 w 2886324"/>
              <a:gd name="connsiteY22" fmla="*/ 1105232 h 5335325"/>
              <a:gd name="connsiteX23" fmla="*/ 2035534 w 2886324"/>
              <a:gd name="connsiteY23" fmla="*/ 1121134 h 5335325"/>
              <a:gd name="connsiteX24" fmla="*/ 1773141 w 2886324"/>
              <a:gd name="connsiteY24" fmla="*/ 1081378 h 5335325"/>
              <a:gd name="connsiteX25" fmla="*/ 1765190 w 2886324"/>
              <a:gd name="connsiteY25" fmla="*/ 1057524 h 5335325"/>
              <a:gd name="connsiteX26" fmla="*/ 1757238 w 2886324"/>
              <a:gd name="connsiteY26" fmla="*/ 1025718 h 5335325"/>
              <a:gd name="connsiteX27" fmla="*/ 1741336 w 2886324"/>
              <a:gd name="connsiteY27" fmla="*/ 914400 h 5335325"/>
              <a:gd name="connsiteX28" fmla="*/ 1725433 w 2886324"/>
              <a:gd name="connsiteY28" fmla="*/ 890546 h 5335325"/>
              <a:gd name="connsiteX29" fmla="*/ 1677725 w 2886324"/>
              <a:gd name="connsiteY29" fmla="*/ 866692 h 5335325"/>
              <a:gd name="connsiteX30" fmla="*/ 1645920 w 2886324"/>
              <a:gd name="connsiteY30" fmla="*/ 826936 h 5335325"/>
              <a:gd name="connsiteX31" fmla="*/ 1637969 w 2886324"/>
              <a:gd name="connsiteY31" fmla="*/ 803082 h 5335325"/>
              <a:gd name="connsiteX32" fmla="*/ 1622066 w 2886324"/>
              <a:gd name="connsiteY32" fmla="*/ 739472 h 5335325"/>
              <a:gd name="connsiteX33" fmla="*/ 1614115 w 2886324"/>
              <a:gd name="connsiteY33" fmla="*/ 715618 h 5335325"/>
              <a:gd name="connsiteX34" fmla="*/ 1566407 w 2886324"/>
              <a:gd name="connsiteY34" fmla="*/ 675861 h 5335325"/>
              <a:gd name="connsiteX35" fmla="*/ 1534602 w 2886324"/>
              <a:gd name="connsiteY35" fmla="*/ 628153 h 5335325"/>
              <a:gd name="connsiteX36" fmla="*/ 1510748 w 2886324"/>
              <a:gd name="connsiteY36" fmla="*/ 604299 h 5335325"/>
              <a:gd name="connsiteX37" fmla="*/ 1494845 w 2886324"/>
              <a:gd name="connsiteY37" fmla="*/ 572494 h 5335325"/>
              <a:gd name="connsiteX38" fmla="*/ 1470991 w 2886324"/>
              <a:gd name="connsiteY38" fmla="*/ 548640 h 5335325"/>
              <a:gd name="connsiteX39" fmla="*/ 1439186 w 2886324"/>
              <a:gd name="connsiteY39" fmla="*/ 500932 h 5335325"/>
              <a:gd name="connsiteX40" fmla="*/ 1399430 w 2886324"/>
              <a:gd name="connsiteY40" fmla="*/ 429371 h 5335325"/>
              <a:gd name="connsiteX41" fmla="*/ 1375576 w 2886324"/>
              <a:gd name="connsiteY41" fmla="*/ 413468 h 5335325"/>
              <a:gd name="connsiteX42" fmla="*/ 1327868 w 2886324"/>
              <a:gd name="connsiteY42" fmla="*/ 365760 h 5335325"/>
              <a:gd name="connsiteX43" fmla="*/ 1304014 w 2886324"/>
              <a:gd name="connsiteY43" fmla="*/ 349858 h 5335325"/>
              <a:gd name="connsiteX44" fmla="*/ 1256306 w 2886324"/>
              <a:gd name="connsiteY44" fmla="*/ 302150 h 5335325"/>
              <a:gd name="connsiteX45" fmla="*/ 1216550 w 2886324"/>
              <a:gd name="connsiteY45" fmla="*/ 254442 h 5335325"/>
              <a:gd name="connsiteX46" fmla="*/ 1208598 w 2886324"/>
              <a:gd name="connsiteY46" fmla="*/ 230588 h 5335325"/>
              <a:gd name="connsiteX47" fmla="*/ 1192696 w 2886324"/>
              <a:gd name="connsiteY47" fmla="*/ 206734 h 5335325"/>
              <a:gd name="connsiteX48" fmla="*/ 1152939 w 2886324"/>
              <a:gd name="connsiteY48" fmla="*/ 143124 h 5335325"/>
              <a:gd name="connsiteX49" fmla="*/ 1113183 w 2886324"/>
              <a:gd name="connsiteY49" fmla="*/ 95416 h 5335325"/>
              <a:gd name="connsiteX50" fmla="*/ 1089329 w 2886324"/>
              <a:gd name="connsiteY50" fmla="*/ 79513 h 5335325"/>
              <a:gd name="connsiteX51" fmla="*/ 1017767 w 2886324"/>
              <a:gd name="connsiteY51" fmla="*/ 23854 h 5335325"/>
              <a:gd name="connsiteX52" fmla="*/ 962108 w 2886324"/>
              <a:gd name="connsiteY52" fmla="*/ 0 h 5335325"/>
              <a:gd name="connsiteX53" fmla="*/ 644056 w 2886324"/>
              <a:gd name="connsiteY53" fmla="*/ 15903 h 5335325"/>
              <a:gd name="connsiteX54" fmla="*/ 596348 w 2886324"/>
              <a:gd name="connsiteY54" fmla="*/ 31805 h 5335325"/>
              <a:gd name="connsiteX55" fmla="*/ 548640 w 2886324"/>
              <a:gd name="connsiteY55" fmla="*/ 47708 h 5335325"/>
              <a:gd name="connsiteX56" fmla="*/ 516835 w 2886324"/>
              <a:gd name="connsiteY56" fmla="*/ 55659 h 5335325"/>
              <a:gd name="connsiteX57" fmla="*/ 469127 w 2886324"/>
              <a:gd name="connsiteY57" fmla="*/ 79513 h 5335325"/>
              <a:gd name="connsiteX58" fmla="*/ 397565 w 2886324"/>
              <a:gd name="connsiteY58" fmla="*/ 127221 h 5335325"/>
              <a:gd name="connsiteX59" fmla="*/ 349858 w 2886324"/>
              <a:gd name="connsiteY59" fmla="*/ 159026 h 5335325"/>
              <a:gd name="connsiteX60" fmla="*/ 302150 w 2886324"/>
              <a:gd name="connsiteY60" fmla="*/ 182880 h 5335325"/>
              <a:gd name="connsiteX61" fmla="*/ 246491 w 2886324"/>
              <a:gd name="connsiteY61" fmla="*/ 254442 h 5335325"/>
              <a:gd name="connsiteX62" fmla="*/ 230588 w 2886324"/>
              <a:gd name="connsiteY62" fmla="*/ 278296 h 5335325"/>
              <a:gd name="connsiteX63" fmla="*/ 214685 w 2886324"/>
              <a:gd name="connsiteY63" fmla="*/ 341906 h 5335325"/>
              <a:gd name="connsiteX64" fmla="*/ 190831 w 2886324"/>
              <a:gd name="connsiteY64" fmla="*/ 405517 h 5335325"/>
              <a:gd name="connsiteX65" fmla="*/ 182880 w 2886324"/>
              <a:gd name="connsiteY65" fmla="*/ 445273 h 5335325"/>
              <a:gd name="connsiteX66" fmla="*/ 174929 w 2886324"/>
              <a:gd name="connsiteY66" fmla="*/ 477078 h 5335325"/>
              <a:gd name="connsiteX67" fmla="*/ 166978 w 2886324"/>
              <a:gd name="connsiteY67" fmla="*/ 548640 h 5335325"/>
              <a:gd name="connsiteX68" fmla="*/ 143124 w 2886324"/>
              <a:gd name="connsiteY68" fmla="*/ 652007 h 5335325"/>
              <a:gd name="connsiteX69" fmla="*/ 151075 w 2886324"/>
              <a:gd name="connsiteY69" fmla="*/ 938254 h 5335325"/>
              <a:gd name="connsiteX70" fmla="*/ 166978 w 2886324"/>
              <a:gd name="connsiteY70" fmla="*/ 1033670 h 5335325"/>
              <a:gd name="connsiteX71" fmla="*/ 182880 w 2886324"/>
              <a:gd name="connsiteY71" fmla="*/ 1168842 h 5335325"/>
              <a:gd name="connsiteX72" fmla="*/ 246491 w 2886324"/>
              <a:gd name="connsiteY72" fmla="*/ 1296063 h 5335325"/>
              <a:gd name="connsiteX73" fmla="*/ 270345 w 2886324"/>
              <a:gd name="connsiteY73" fmla="*/ 1351722 h 5335325"/>
              <a:gd name="connsiteX74" fmla="*/ 286247 w 2886324"/>
              <a:gd name="connsiteY74" fmla="*/ 1399430 h 5335325"/>
              <a:gd name="connsiteX75" fmla="*/ 302150 w 2886324"/>
              <a:gd name="connsiteY75" fmla="*/ 1431235 h 5335325"/>
              <a:gd name="connsiteX76" fmla="*/ 318052 w 2886324"/>
              <a:gd name="connsiteY76" fmla="*/ 1486894 h 5335325"/>
              <a:gd name="connsiteX77" fmla="*/ 333955 w 2886324"/>
              <a:gd name="connsiteY77" fmla="*/ 1518699 h 5335325"/>
              <a:gd name="connsiteX78" fmla="*/ 357809 w 2886324"/>
              <a:gd name="connsiteY78" fmla="*/ 1566407 h 5335325"/>
              <a:gd name="connsiteX79" fmla="*/ 381663 w 2886324"/>
              <a:gd name="connsiteY79" fmla="*/ 1637969 h 5335325"/>
              <a:gd name="connsiteX80" fmla="*/ 389614 w 2886324"/>
              <a:gd name="connsiteY80" fmla="*/ 1669774 h 5335325"/>
              <a:gd name="connsiteX81" fmla="*/ 405517 w 2886324"/>
              <a:gd name="connsiteY81" fmla="*/ 1717482 h 5335325"/>
              <a:gd name="connsiteX82" fmla="*/ 421419 w 2886324"/>
              <a:gd name="connsiteY82" fmla="*/ 1765190 h 5335325"/>
              <a:gd name="connsiteX83" fmla="*/ 429371 w 2886324"/>
              <a:gd name="connsiteY83" fmla="*/ 1789044 h 5335325"/>
              <a:gd name="connsiteX84" fmla="*/ 437322 w 2886324"/>
              <a:gd name="connsiteY84" fmla="*/ 1812898 h 5335325"/>
              <a:gd name="connsiteX85" fmla="*/ 469127 w 2886324"/>
              <a:gd name="connsiteY85" fmla="*/ 1868557 h 5335325"/>
              <a:gd name="connsiteX86" fmla="*/ 477078 w 2886324"/>
              <a:gd name="connsiteY86" fmla="*/ 1916265 h 5335325"/>
              <a:gd name="connsiteX87" fmla="*/ 485030 w 2886324"/>
              <a:gd name="connsiteY87" fmla="*/ 1940118 h 5335325"/>
              <a:gd name="connsiteX88" fmla="*/ 477078 w 2886324"/>
              <a:gd name="connsiteY88" fmla="*/ 2099145 h 5335325"/>
              <a:gd name="connsiteX89" fmla="*/ 461176 w 2886324"/>
              <a:gd name="connsiteY89" fmla="*/ 2146852 h 5335325"/>
              <a:gd name="connsiteX90" fmla="*/ 413468 w 2886324"/>
              <a:gd name="connsiteY90" fmla="*/ 2178658 h 5335325"/>
              <a:gd name="connsiteX91" fmla="*/ 389614 w 2886324"/>
              <a:gd name="connsiteY91" fmla="*/ 2194560 h 5335325"/>
              <a:gd name="connsiteX92" fmla="*/ 341906 w 2886324"/>
              <a:gd name="connsiteY92" fmla="*/ 2226365 h 5335325"/>
              <a:gd name="connsiteX93" fmla="*/ 294198 w 2886324"/>
              <a:gd name="connsiteY93" fmla="*/ 2274073 h 5335325"/>
              <a:gd name="connsiteX94" fmla="*/ 246491 w 2886324"/>
              <a:gd name="connsiteY94" fmla="*/ 2313830 h 5335325"/>
              <a:gd name="connsiteX95" fmla="*/ 238539 w 2886324"/>
              <a:gd name="connsiteY95" fmla="*/ 2337684 h 5335325"/>
              <a:gd name="connsiteX96" fmla="*/ 262393 w 2886324"/>
              <a:gd name="connsiteY96" fmla="*/ 2441051 h 5335325"/>
              <a:gd name="connsiteX97" fmla="*/ 294198 w 2886324"/>
              <a:gd name="connsiteY97" fmla="*/ 2488758 h 5335325"/>
              <a:gd name="connsiteX98" fmla="*/ 310101 w 2886324"/>
              <a:gd name="connsiteY98" fmla="*/ 2512612 h 5335325"/>
              <a:gd name="connsiteX99" fmla="*/ 333955 w 2886324"/>
              <a:gd name="connsiteY99" fmla="*/ 2584174 h 5335325"/>
              <a:gd name="connsiteX100" fmla="*/ 341906 w 2886324"/>
              <a:gd name="connsiteY100" fmla="*/ 2608028 h 5335325"/>
              <a:gd name="connsiteX101" fmla="*/ 349858 w 2886324"/>
              <a:gd name="connsiteY101" fmla="*/ 2631882 h 5335325"/>
              <a:gd name="connsiteX102" fmla="*/ 341906 w 2886324"/>
              <a:gd name="connsiteY102" fmla="*/ 2759103 h 5335325"/>
              <a:gd name="connsiteX103" fmla="*/ 326004 w 2886324"/>
              <a:gd name="connsiteY103" fmla="*/ 2806811 h 5335325"/>
              <a:gd name="connsiteX104" fmla="*/ 310101 w 2886324"/>
              <a:gd name="connsiteY104" fmla="*/ 2854518 h 5335325"/>
              <a:gd name="connsiteX105" fmla="*/ 302150 w 2886324"/>
              <a:gd name="connsiteY105" fmla="*/ 2878372 h 5335325"/>
              <a:gd name="connsiteX106" fmla="*/ 262393 w 2886324"/>
              <a:gd name="connsiteY106" fmla="*/ 2934032 h 5335325"/>
              <a:gd name="connsiteX107" fmla="*/ 238539 w 2886324"/>
              <a:gd name="connsiteY107" fmla="*/ 2949934 h 5335325"/>
              <a:gd name="connsiteX108" fmla="*/ 222637 w 2886324"/>
              <a:gd name="connsiteY108" fmla="*/ 2973788 h 5335325"/>
              <a:gd name="connsiteX109" fmla="*/ 246491 w 2886324"/>
              <a:gd name="connsiteY109" fmla="*/ 3005593 h 5335325"/>
              <a:gd name="connsiteX110" fmla="*/ 286247 w 2886324"/>
              <a:gd name="connsiteY110" fmla="*/ 3053301 h 5335325"/>
              <a:gd name="connsiteX111" fmla="*/ 254442 w 2886324"/>
              <a:gd name="connsiteY111" fmla="*/ 3140765 h 5335325"/>
              <a:gd name="connsiteX112" fmla="*/ 222637 w 2886324"/>
              <a:gd name="connsiteY112" fmla="*/ 3188473 h 5335325"/>
              <a:gd name="connsiteX113" fmla="*/ 206734 w 2886324"/>
              <a:gd name="connsiteY113" fmla="*/ 3212327 h 5335325"/>
              <a:gd name="connsiteX114" fmla="*/ 214685 w 2886324"/>
              <a:gd name="connsiteY114" fmla="*/ 3244132 h 5335325"/>
              <a:gd name="connsiteX115" fmla="*/ 166978 w 2886324"/>
              <a:gd name="connsiteY115" fmla="*/ 3283889 h 5335325"/>
              <a:gd name="connsiteX116" fmla="*/ 143124 w 2886324"/>
              <a:gd name="connsiteY116" fmla="*/ 3299792 h 5335325"/>
              <a:gd name="connsiteX117" fmla="*/ 71562 w 2886324"/>
              <a:gd name="connsiteY117" fmla="*/ 3323645 h 5335325"/>
              <a:gd name="connsiteX118" fmla="*/ 47708 w 2886324"/>
              <a:gd name="connsiteY118" fmla="*/ 3331597 h 5335325"/>
              <a:gd name="connsiteX119" fmla="*/ 23854 w 2886324"/>
              <a:gd name="connsiteY119" fmla="*/ 3347499 h 5335325"/>
              <a:gd name="connsiteX120" fmla="*/ 0 w 2886324"/>
              <a:gd name="connsiteY120" fmla="*/ 3395207 h 5335325"/>
              <a:gd name="connsiteX121" fmla="*/ 7951 w 2886324"/>
              <a:gd name="connsiteY121" fmla="*/ 3450866 h 5335325"/>
              <a:gd name="connsiteX122" fmla="*/ 47708 w 2886324"/>
              <a:gd name="connsiteY122" fmla="*/ 3498574 h 5335325"/>
              <a:gd name="connsiteX123" fmla="*/ 71562 w 2886324"/>
              <a:gd name="connsiteY123" fmla="*/ 3578087 h 5335325"/>
              <a:gd name="connsiteX124" fmla="*/ 55659 w 2886324"/>
              <a:gd name="connsiteY124" fmla="*/ 3729162 h 5335325"/>
              <a:gd name="connsiteX125" fmla="*/ 39757 w 2886324"/>
              <a:gd name="connsiteY125" fmla="*/ 3753016 h 5335325"/>
              <a:gd name="connsiteX126" fmla="*/ 47708 w 2886324"/>
              <a:gd name="connsiteY126" fmla="*/ 3816626 h 5335325"/>
              <a:gd name="connsiteX127" fmla="*/ 79513 w 2886324"/>
              <a:gd name="connsiteY127" fmla="*/ 3872285 h 5335325"/>
              <a:gd name="connsiteX128" fmla="*/ 87465 w 2886324"/>
              <a:gd name="connsiteY128" fmla="*/ 3896139 h 5335325"/>
              <a:gd name="connsiteX129" fmla="*/ 111318 w 2886324"/>
              <a:gd name="connsiteY129" fmla="*/ 4007458 h 5335325"/>
              <a:gd name="connsiteX130" fmla="*/ 159026 w 2886324"/>
              <a:gd name="connsiteY130" fmla="*/ 4047214 h 5335325"/>
              <a:gd name="connsiteX131" fmla="*/ 198783 w 2886324"/>
              <a:gd name="connsiteY131" fmla="*/ 4094922 h 5335325"/>
              <a:gd name="connsiteX132" fmla="*/ 206734 w 2886324"/>
              <a:gd name="connsiteY132" fmla="*/ 4118776 h 5335325"/>
              <a:gd name="connsiteX133" fmla="*/ 182880 w 2886324"/>
              <a:gd name="connsiteY133" fmla="*/ 4198289 h 5335325"/>
              <a:gd name="connsiteX134" fmla="*/ 174929 w 2886324"/>
              <a:gd name="connsiteY134" fmla="*/ 4222143 h 5335325"/>
              <a:gd name="connsiteX135" fmla="*/ 222637 w 2886324"/>
              <a:gd name="connsiteY135" fmla="*/ 4317558 h 5335325"/>
              <a:gd name="connsiteX136" fmla="*/ 238539 w 2886324"/>
              <a:gd name="connsiteY136" fmla="*/ 4341412 h 5335325"/>
              <a:gd name="connsiteX137" fmla="*/ 254442 w 2886324"/>
              <a:gd name="connsiteY137" fmla="*/ 4389120 h 5335325"/>
              <a:gd name="connsiteX138" fmla="*/ 262393 w 2886324"/>
              <a:gd name="connsiteY138" fmla="*/ 4412974 h 5335325"/>
              <a:gd name="connsiteX139" fmla="*/ 262393 w 2886324"/>
              <a:gd name="connsiteY139" fmla="*/ 4556098 h 5335325"/>
              <a:gd name="connsiteX140" fmla="*/ 278296 w 2886324"/>
              <a:gd name="connsiteY140" fmla="*/ 4579952 h 5335325"/>
              <a:gd name="connsiteX141" fmla="*/ 286247 w 2886324"/>
              <a:gd name="connsiteY141" fmla="*/ 4603805 h 5335325"/>
              <a:gd name="connsiteX142" fmla="*/ 310101 w 2886324"/>
              <a:gd name="connsiteY142" fmla="*/ 4611757 h 5335325"/>
              <a:gd name="connsiteX143" fmla="*/ 349858 w 2886324"/>
              <a:gd name="connsiteY143" fmla="*/ 4635611 h 5335325"/>
              <a:gd name="connsiteX144" fmla="*/ 405517 w 2886324"/>
              <a:gd name="connsiteY144" fmla="*/ 4675367 h 5335325"/>
              <a:gd name="connsiteX145" fmla="*/ 461176 w 2886324"/>
              <a:gd name="connsiteY145" fmla="*/ 4699221 h 5335325"/>
              <a:gd name="connsiteX146" fmla="*/ 540689 w 2886324"/>
              <a:gd name="connsiteY146" fmla="*/ 4707172 h 5335325"/>
              <a:gd name="connsiteX147" fmla="*/ 612251 w 2886324"/>
              <a:gd name="connsiteY147" fmla="*/ 4715124 h 5335325"/>
              <a:gd name="connsiteX148" fmla="*/ 675861 w 2886324"/>
              <a:gd name="connsiteY148" fmla="*/ 4731026 h 5335325"/>
              <a:gd name="connsiteX149" fmla="*/ 755374 w 2886324"/>
              <a:gd name="connsiteY149" fmla="*/ 4746929 h 5335325"/>
              <a:gd name="connsiteX150" fmla="*/ 890546 w 2886324"/>
              <a:gd name="connsiteY150" fmla="*/ 4754880 h 5335325"/>
              <a:gd name="connsiteX151" fmla="*/ 874644 w 2886324"/>
              <a:gd name="connsiteY151" fmla="*/ 4866198 h 5335325"/>
              <a:gd name="connsiteX152" fmla="*/ 858741 w 2886324"/>
              <a:gd name="connsiteY152" fmla="*/ 4890052 h 5335325"/>
              <a:gd name="connsiteX153" fmla="*/ 834887 w 2886324"/>
              <a:gd name="connsiteY153" fmla="*/ 4945712 h 5335325"/>
              <a:gd name="connsiteX154" fmla="*/ 818985 w 2886324"/>
              <a:gd name="connsiteY154" fmla="*/ 4993419 h 5335325"/>
              <a:gd name="connsiteX155" fmla="*/ 811033 w 2886324"/>
              <a:gd name="connsiteY155" fmla="*/ 5064981 h 5335325"/>
              <a:gd name="connsiteX156" fmla="*/ 795131 w 2886324"/>
              <a:gd name="connsiteY156" fmla="*/ 5112689 h 5335325"/>
              <a:gd name="connsiteX157" fmla="*/ 787179 w 2886324"/>
              <a:gd name="connsiteY157" fmla="*/ 5136543 h 5335325"/>
              <a:gd name="connsiteX158" fmla="*/ 763325 w 2886324"/>
              <a:gd name="connsiteY158" fmla="*/ 5184251 h 5335325"/>
              <a:gd name="connsiteX159" fmla="*/ 771277 w 2886324"/>
              <a:gd name="connsiteY159" fmla="*/ 5295569 h 5335325"/>
              <a:gd name="connsiteX160" fmla="*/ 874644 w 2886324"/>
              <a:gd name="connsiteY160" fmla="*/ 5279666 h 5335325"/>
              <a:gd name="connsiteX161" fmla="*/ 1073426 w 2886324"/>
              <a:gd name="connsiteY161" fmla="*/ 5287618 h 5335325"/>
              <a:gd name="connsiteX162" fmla="*/ 1121134 w 2886324"/>
              <a:gd name="connsiteY162" fmla="*/ 5303520 h 5335325"/>
              <a:gd name="connsiteX163" fmla="*/ 1335819 w 2886324"/>
              <a:gd name="connsiteY163" fmla="*/ 5311472 h 5335325"/>
              <a:gd name="connsiteX164" fmla="*/ 1407381 w 2886324"/>
              <a:gd name="connsiteY164" fmla="*/ 5319423 h 5335325"/>
              <a:gd name="connsiteX165" fmla="*/ 1478943 w 2886324"/>
              <a:gd name="connsiteY165" fmla="*/ 5335325 h 5335325"/>
              <a:gd name="connsiteX166" fmla="*/ 1852654 w 2886324"/>
              <a:gd name="connsiteY166" fmla="*/ 5327374 h 5335325"/>
              <a:gd name="connsiteX167" fmla="*/ 2083242 w 2886324"/>
              <a:gd name="connsiteY167" fmla="*/ 5311472 h 5335325"/>
              <a:gd name="connsiteX168" fmla="*/ 2130950 w 2886324"/>
              <a:gd name="connsiteY168" fmla="*/ 5303520 h 5335325"/>
              <a:gd name="connsiteX169" fmla="*/ 2170706 w 2886324"/>
              <a:gd name="connsiteY169" fmla="*/ 5239910 h 5335325"/>
              <a:gd name="connsiteX170" fmla="*/ 2202511 w 2886324"/>
              <a:gd name="connsiteY170" fmla="*/ 5192202 h 5335325"/>
              <a:gd name="connsiteX171" fmla="*/ 2242268 w 2886324"/>
              <a:gd name="connsiteY171" fmla="*/ 5136543 h 5335325"/>
              <a:gd name="connsiteX172" fmla="*/ 2266122 w 2886324"/>
              <a:gd name="connsiteY172" fmla="*/ 5120640 h 5335325"/>
              <a:gd name="connsiteX173" fmla="*/ 2329732 w 2886324"/>
              <a:gd name="connsiteY173" fmla="*/ 5104738 h 5335325"/>
              <a:gd name="connsiteX174" fmla="*/ 2433099 w 2886324"/>
              <a:gd name="connsiteY174" fmla="*/ 5112689 h 5335325"/>
              <a:gd name="connsiteX175" fmla="*/ 2472856 w 2886324"/>
              <a:gd name="connsiteY175" fmla="*/ 5120640 h 5335325"/>
              <a:gd name="connsiteX176" fmla="*/ 2560320 w 2886324"/>
              <a:gd name="connsiteY176" fmla="*/ 5112689 h 5335325"/>
              <a:gd name="connsiteX177" fmla="*/ 2584174 w 2886324"/>
              <a:gd name="connsiteY177" fmla="*/ 5096786 h 5335325"/>
              <a:gd name="connsiteX178" fmla="*/ 2584174 w 2886324"/>
              <a:gd name="connsiteY178" fmla="*/ 5001371 h 5335325"/>
              <a:gd name="connsiteX179" fmla="*/ 2568271 w 2886324"/>
              <a:gd name="connsiteY179" fmla="*/ 4929809 h 5335325"/>
              <a:gd name="connsiteX180" fmla="*/ 2560320 w 2886324"/>
              <a:gd name="connsiteY180" fmla="*/ 4905955 h 5335325"/>
              <a:gd name="connsiteX181" fmla="*/ 2544418 w 2886324"/>
              <a:gd name="connsiteY181" fmla="*/ 4850296 h 5335325"/>
              <a:gd name="connsiteX182" fmla="*/ 2552369 w 2886324"/>
              <a:gd name="connsiteY182" fmla="*/ 4778734 h 5335325"/>
              <a:gd name="connsiteX183" fmla="*/ 2584174 w 2886324"/>
              <a:gd name="connsiteY183" fmla="*/ 4707172 h 5335325"/>
              <a:gd name="connsiteX184" fmla="*/ 2600077 w 2886324"/>
              <a:gd name="connsiteY184" fmla="*/ 4683318 h 5335325"/>
              <a:gd name="connsiteX185" fmla="*/ 2663687 w 2886324"/>
              <a:gd name="connsiteY185" fmla="*/ 4651513 h 5335325"/>
              <a:gd name="connsiteX186" fmla="*/ 2759103 w 2886324"/>
              <a:gd name="connsiteY186" fmla="*/ 4572000 h 5335325"/>
              <a:gd name="connsiteX187" fmla="*/ 2775005 w 2886324"/>
              <a:gd name="connsiteY187" fmla="*/ 4548146 h 5335325"/>
              <a:gd name="connsiteX188" fmla="*/ 2775005 w 2886324"/>
              <a:gd name="connsiteY188" fmla="*/ 4412974 h 5335325"/>
              <a:gd name="connsiteX189" fmla="*/ 2759103 w 2886324"/>
              <a:gd name="connsiteY189" fmla="*/ 4389120 h 5335325"/>
              <a:gd name="connsiteX190" fmla="*/ 2727298 w 2886324"/>
              <a:gd name="connsiteY190" fmla="*/ 4365266 h 5335325"/>
              <a:gd name="connsiteX191" fmla="*/ 2679590 w 2886324"/>
              <a:gd name="connsiteY191" fmla="*/ 4325510 h 5335325"/>
              <a:gd name="connsiteX192" fmla="*/ 2615979 w 2886324"/>
              <a:gd name="connsiteY192" fmla="*/ 4269851 h 5335325"/>
              <a:gd name="connsiteX193" fmla="*/ 2560320 w 2886324"/>
              <a:gd name="connsiteY193" fmla="*/ 4238045 h 5335325"/>
              <a:gd name="connsiteX194" fmla="*/ 2536466 w 2886324"/>
              <a:gd name="connsiteY194" fmla="*/ 4222143 h 5335325"/>
              <a:gd name="connsiteX195" fmla="*/ 2504661 w 2886324"/>
              <a:gd name="connsiteY195" fmla="*/ 4198289 h 5335325"/>
              <a:gd name="connsiteX196" fmla="*/ 2480807 w 2886324"/>
              <a:gd name="connsiteY196" fmla="*/ 4182386 h 5335325"/>
              <a:gd name="connsiteX197" fmla="*/ 2449002 w 2886324"/>
              <a:gd name="connsiteY197" fmla="*/ 4158532 h 5335325"/>
              <a:gd name="connsiteX198" fmla="*/ 2425148 w 2886324"/>
              <a:gd name="connsiteY198" fmla="*/ 4150581 h 5335325"/>
              <a:gd name="connsiteX199" fmla="*/ 2401294 w 2886324"/>
              <a:gd name="connsiteY199" fmla="*/ 4126727 h 5335325"/>
              <a:gd name="connsiteX200" fmla="*/ 2369489 w 2886324"/>
              <a:gd name="connsiteY200" fmla="*/ 4110825 h 5335325"/>
              <a:gd name="connsiteX201" fmla="*/ 2321781 w 2886324"/>
              <a:gd name="connsiteY201" fmla="*/ 4079019 h 5335325"/>
              <a:gd name="connsiteX202" fmla="*/ 2297927 w 2886324"/>
              <a:gd name="connsiteY202" fmla="*/ 4063117 h 5335325"/>
              <a:gd name="connsiteX203" fmla="*/ 2242268 w 2886324"/>
              <a:gd name="connsiteY203" fmla="*/ 4015409 h 5335325"/>
              <a:gd name="connsiteX204" fmla="*/ 2210463 w 2886324"/>
              <a:gd name="connsiteY204" fmla="*/ 3959750 h 5335325"/>
              <a:gd name="connsiteX205" fmla="*/ 2186609 w 2886324"/>
              <a:gd name="connsiteY205" fmla="*/ 3935896 h 5335325"/>
              <a:gd name="connsiteX206" fmla="*/ 2154804 w 2886324"/>
              <a:gd name="connsiteY206" fmla="*/ 3927945 h 5335325"/>
              <a:gd name="connsiteX207" fmla="*/ 2138901 w 2886324"/>
              <a:gd name="connsiteY207" fmla="*/ 3856383 h 5335325"/>
              <a:gd name="connsiteX208" fmla="*/ 2186609 w 2886324"/>
              <a:gd name="connsiteY208" fmla="*/ 3840480 h 5335325"/>
              <a:gd name="connsiteX209" fmla="*/ 2242268 w 2886324"/>
              <a:gd name="connsiteY209" fmla="*/ 3824578 h 5335325"/>
              <a:gd name="connsiteX210" fmla="*/ 2266122 w 2886324"/>
              <a:gd name="connsiteY210" fmla="*/ 3808675 h 5335325"/>
              <a:gd name="connsiteX211" fmla="*/ 2305878 w 2886324"/>
              <a:gd name="connsiteY211" fmla="*/ 3737113 h 5335325"/>
              <a:gd name="connsiteX212" fmla="*/ 2321781 w 2886324"/>
              <a:gd name="connsiteY212" fmla="*/ 3713259 h 5335325"/>
              <a:gd name="connsiteX213" fmla="*/ 2337684 w 2886324"/>
              <a:gd name="connsiteY213" fmla="*/ 3665552 h 5335325"/>
              <a:gd name="connsiteX214" fmla="*/ 2385391 w 2886324"/>
              <a:gd name="connsiteY214" fmla="*/ 3617844 h 5335325"/>
              <a:gd name="connsiteX215" fmla="*/ 2456953 w 2886324"/>
              <a:gd name="connsiteY215" fmla="*/ 3554233 h 5335325"/>
              <a:gd name="connsiteX216" fmla="*/ 2496710 w 2886324"/>
              <a:gd name="connsiteY216" fmla="*/ 3530379 h 5335325"/>
              <a:gd name="connsiteX217" fmla="*/ 2568271 w 2886324"/>
              <a:gd name="connsiteY217" fmla="*/ 3490623 h 5335325"/>
              <a:gd name="connsiteX218" fmla="*/ 2592125 w 2886324"/>
              <a:gd name="connsiteY218" fmla="*/ 3474720 h 5335325"/>
              <a:gd name="connsiteX219" fmla="*/ 2663687 w 2886324"/>
              <a:gd name="connsiteY219" fmla="*/ 3434964 h 5335325"/>
              <a:gd name="connsiteX220" fmla="*/ 2687541 w 2886324"/>
              <a:gd name="connsiteY220" fmla="*/ 3411110 h 5335325"/>
              <a:gd name="connsiteX221" fmla="*/ 2703444 w 2886324"/>
              <a:gd name="connsiteY221" fmla="*/ 3387256 h 5335325"/>
              <a:gd name="connsiteX222" fmla="*/ 2727298 w 2886324"/>
              <a:gd name="connsiteY222" fmla="*/ 3355451 h 5335325"/>
              <a:gd name="connsiteX223" fmla="*/ 2743200 w 2886324"/>
              <a:gd name="connsiteY223" fmla="*/ 3299792 h 5335325"/>
              <a:gd name="connsiteX224" fmla="*/ 2751151 w 2886324"/>
              <a:gd name="connsiteY224" fmla="*/ 3275938 h 5335325"/>
              <a:gd name="connsiteX225" fmla="*/ 2782957 w 2886324"/>
              <a:gd name="connsiteY225" fmla="*/ 3260035 h 5335325"/>
              <a:gd name="connsiteX226" fmla="*/ 2806811 w 2886324"/>
              <a:gd name="connsiteY226" fmla="*/ 3267986 h 5335325"/>
              <a:gd name="connsiteX227" fmla="*/ 2846567 w 2886324"/>
              <a:gd name="connsiteY227" fmla="*/ 3315694 h 5335325"/>
              <a:gd name="connsiteX228" fmla="*/ 2870421 w 2886324"/>
              <a:gd name="connsiteY228" fmla="*/ 3299792 h 5335325"/>
              <a:gd name="connsiteX229" fmla="*/ 2886324 w 2886324"/>
              <a:gd name="connsiteY229" fmla="*/ 3252084 h 5335325"/>
              <a:gd name="connsiteX230" fmla="*/ 2870421 w 2886324"/>
              <a:gd name="connsiteY230" fmla="*/ 3124863 h 5335325"/>
              <a:gd name="connsiteX231" fmla="*/ 2854518 w 2886324"/>
              <a:gd name="connsiteY231" fmla="*/ 3061252 h 5335325"/>
              <a:gd name="connsiteX232" fmla="*/ 2846567 w 2886324"/>
              <a:gd name="connsiteY232" fmla="*/ 3037398 h 5335325"/>
              <a:gd name="connsiteX233" fmla="*/ 2830665 w 2886324"/>
              <a:gd name="connsiteY233" fmla="*/ 3013545 h 5335325"/>
              <a:gd name="connsiteX234" fmla="*/ 2814762 w 2886324"/>
              <a:gd name="connsiteY234" fmla="*/ 2965837 h 5335325"/>
              <a:gd name="connsiteX235" fmla="*/ 2798859 w 2886324"/>
              <a:gd name="connsiteY235" fmla="*/ 2934032 h 5335325"/>
              <a:gd name="connsiteX236" fmla="*/ 2782957 w 2886324"/>
              <a:gd name="connsiteY236" fmla="*/ 2894275 h 5335325"/>
              <a:gd name="connsiteX237" fmla="*/ 2767054 w 2886324"/>
              <a:gd name="connsiteY237" fmla="*/ 2870421 h 5335325"/>
              <a:gd name="connsiteX238" fmla="*/ 2735249 w 2886324"/>
              <a:gd name="connsiteY238" fmla="*/ 2798859 h 5335325"/>
              <a:gd name="connsiteX239" fmla="*/ 2719346 w 2886324"/>
              <a:gd name="connsiteY239" fmla="*/ 2767054 h 5335325"/>
              <a:gd name="connsiteX240" fmla="*/ 2695492 w 2886324"/>
              <a:gd name="connsiteY240" fmla="*/ 2687541 h 5335325"/>
              <a:gd name="connsiteX241" fmla="*/ 2687541 w 2886324"/>
              <a:gd name="connsiteY241" fmla="*/ 2663687 h 5335325"/>
              <a:gd name="connsiteX242" fmla="*/ 2679590 w 2886324"/>
              <a:gd name="connsiteY242" fmla="*/ 2631882 h 5335325"/>
              <a:gd name="connsiteX243" fmla="*/ 2663687 w 2886324"/>
              <a:gd name="connsiteY243" fmla="*/ 2600077 h 5335325"/>
              <a:gd name="connsiteX244" fmla="*/ 2639833 w 2886324"/>
              <a:gd name="connsiteY244" fmla="*/ 2552369 h 5335325"/>
              <a:gd name="connsiteX245" fmla="*/ 2608028 w 2886324"/>
              <a:gd name="connsiteY245" fmla="*/ 2480807 h 5335325"/>
              <a:gd name="connsiteX246" fmla="*/ 2560320 w 2886324"/>
              <a:gd name="connsiteY246" fmla="*/ 2385392 h 5335325"/>
              <a:gd name="connsiteX247" fmla="*/ 2528515 w 2886324"/>
              <a:gd name="connsiteY247" fmla="*/ 2377440 h 5335325"/>
              <a:gd name="connsiteX248" fmla="*/ 2480807 w 2886324"/>
              <a:gd name="connsiteY248" fmla="*/ 2361538 h 5335325"/>
              <a:gd name="connsiteX249" fmla="*/ 2425148 w 2886324"/>
              <a:gd name="connsiteY249" fmla="*/ 2297927 h 5335325"/>
              <a:gd name="connsiteX250" fmla="*/ 2417197 w 2886324"/>
              <a:gd name="connsiteY250" fmla="*/ 2186609 h 5335325"/>
              <a:gd name="connsiteX251" fmla="*/ 2409245 w 2886324"/>
              <a:gd name="connsiteY251" fmla="*/ 1995778 h 5335325"/>
              <a:gd name="connsiteX252" fmla="*/ 2385391 w 2886324"/>
              <a:gd name="connsiteY252" fmla="*/ 1916265 h 5335325"/>
              <a:gd name="connsiteX253" fmla="*/ 2369489 w 2886324"/>
              <a:gd name="connsiteY253" fmla="*/ 1852654 h 5335325"/>
              <a:gd name="connsiteX254" fmla="*/ 2361538 w 2886324"/>
              <a:gd name="connsiteY254" fmla="*/ 1828800 h 5335325"/>
              <a:gd name="connsiteX255" fmla="*/ 2353586 w 2886324"/>
              <a:gd name="connsiteY255" fmla="*/ 1789044 h 53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Lst>
            <a:rect l="l" t="t" r="r" b="b"/>
            <a:pathLst>
              <a:path w="2886324" h="5335325">
                <a:moveTo>
                  <a:pt x="2353586" y="1789044"/>
                </a:moveTo>
                <a:lnTo>
                  <a:pt x="2353586" y="1789044"/>
                </a:lnTo>
                <a:cubicBezTo>
                  <a:pt x="2345635" y="1767840"/>
                  <a:pt x="2332541" y="1747904"/>
                  <a:pt x="2329732" y="1725433"/>
                </a:cubicBezTo>
                <a:cubicBezTo>
                  <a:pt x="2329502" y="1723591"/>
                  <a:pt x="2334544" y="1654605"/>
                  <a:pt x="2345635" y="1637969"/>
                </a:cubicBezTo>
                <a:cubicBezTo>
                  <a:pt x="2351872" y="1628613"/>
                  <a:pt x="2362290" y="1622754"/>
                  <a:pt x="2369489" y="1614115"/>
                </a:cubicBezTo>
                <a:cubicBezTo>
                  <a:pt x="2404783" y="1571761"/>
                  <a:pt x="2369438" y="1609436"/>
                  <a:pt x="2393343" y="1566407"/>
                </a:cubicBezTo>
                <a:cubicBezTo>
                  <a:pt x="2402625" y="1549700"/>
                  <a:pt x="2425148" y="1518699"/>
                  <a:pt x="2425148" y="1518699"/>
                </a:cubicBezTo>
                <a:cubicBezTo>
                  <a:pt x="2444053" y="1461983"/>
                  <a:pt x="2417247" y="1530548"/>
                  <a:pt x="2456953" y="1470992"/>
                </a:cubicBezTo>
                <a:cubicBezTo>
                  <a:pt x="2461602" y="1464018"/>
                  <a:pt x="2460835" y="1454465"/>
                  <a:pt x="2464905" y="1447138"/>
                </a:cubicBezTo>
                <a:cubicBezTo>
                  <a:pt x="2474187" y="1430431"/>
                  <a:pt x="2485242" y="1414720"/>
                  <a:pt x="2496710" y="1399430"/>
                </a:cubicBezTo>
                <a:cubicBezTo>
                  <a:pt x="2499917" y="1395154"/>
                  <a:pt x="2532236" y="1353288"/>
                  <a:pt x="2536466" y="1343771"/>
                </a:cubicBezTo>
                <a:cubicBezTo>
                  <a:pt x="2536471" y="1343761"/>
                  <a:pt x="2556343" y="1284142"/>
                  <a:pt x="2560320" y="1272209"/>
                </a:cubicBezTo>
                <a:lnTo>
                  <a:pt x="2568271" y="1248355"/>
                </a:lnTo>
                <a:cubicBezTo>
                  <a:pt x="2566495" y="1227047"/>
                  <a:pt x="2568608" y="1161562"/>
                  <a:pt x="2552369" y="1129085"/>
                </a:cubicBezTo>
                <a:cubicBezTo>
                  <a:pt x="2535805" y="1095957"/>
                  <a:pt x="2524535" y="1097277"/>
                  <a:pt x="2488758" y="1073426"/>
                </a:cubicBezTo>
                <a:lnTo>
                  <a:pt x="2464905" y="1057524"/>
                </a:lnTo>
                <a:cubicBezTo>
                  <a:pt x="2456954" y="1052223"/>
                  <a:pt x="2450117" y="1044643"/>
                  <a:pt x="2441051" y="1041621"/>
                </a:cubicBezTo>
                <a:cubicBezTo>
                  <a:pt x="2384277" y="1022696"/>
                  <a:pt x="2407291" y="1035016"/>
                  <a:pt x="2369489" y="1009816"/>
                </a:cubicBezTo>
                <a:cubicBezTo>
                  <a:pt x="2327082" y="1012466"/>
                  <a:pt x="2284368" y="1012026"/>
                  <a:pt x="2242268" y="1017767"/>
                </a:cubicBezTo>
                <a:cubicBezTo>
                  <a:pt x="2225659" y="1020032"/>
                  <a:pt x="2194560" y="1033670"/>
                  <a:pt x="2194560" y="1033670"/>
                </a:cubicBezTo>
                <a:cubicBezTo>
                  <a:pt x="2148989" y="1102029"/>
                  <a:pt x="2209668" y="1021585"/>
                  <a:pt x="2154804" y="1065475"/>
                </a:cubicBezTo>
                <a:cubicBezTo>
                  <a:pt x="2147342" y="1071445"/>
                  <a:pt x="2146363" y="1083359"/>
                  <a:pt x="2138901" y="1089329"/>
                </a:cubicBezTo>
                <a:cubicBezTo>
                  <a:pt x="2133559" y="1093603"/>
                  <a:pt x="2085524" y="1104547"/>
                  <a:pt x="2083242" y="1105232"/>
                </a:cubicBezTo>
                <a:cubicBezTo>
                  <a:pt x="2067186" y="1110049"/>
                  <a:pt x="2035534" y="1121134"/>
                  <a:pt x="2035534" y="1121134"/>
                </a:cubicBezTo>
                <a:cubicBezTo>
                  <a:pt x="1916562" y="1113459"/>
                  <a:pt x="1818808" y="1172711"/>
                  <a:pt x="1773141" y="1081378"/>
                </a:cubicBezTo>
                <a:cubicBezTo>
                  <a:pt x="1769393" y="1073881"/>
                  <a:pt x="1767493" y="1065583"/>
                  <a:pt x="1765190" y="1057524"/>
                </a:cubicBezTo>
                <a:cubicBezTo>
                  <a:pt x="1762188" y="1047016"/>
                  <a:pt x="1759889" y="1036320"/>
                  <a:pt x="1757238" y="1025718"/>
                </a:cubicBezTo>
                <a:cubicBezTo>
                  <a:pt x="1755207" y="1003378"/>
                  <a:pt x="1756632" y="944992"/>
                  <a:pt x="1741336" y="914400"/>
                </a:cubicBezTo>
                <a:cubicBezTo>
                  <a:pt x="1737062" y="905853"/>
                  <a:pt x="1732190" y="897303"/>
                  <a:pt x="1725433" y="890546"/>
                </a:cubicBezTo>
                <a:cubicBezTo>
                  <a:pt x="1710020" y="875134"/>
                  <a:pt x="1697124" y="873159"/>
                  <a:pt x="1677725" y="866692"/>
                </a:cubicBezTo>
                <a:cubicBezTo>
                  <a:pt x="1657740" y="806734"/>
                  <a:pt x="1687023" y="878315"/>
                  <a:pt x="1645920" y="826936"/>
                </a:cubicBezTo>
                <a:cubicBezTo>
                  <a:pt x="1640684" y="820391"/>
                  <a:pt x="1640174" y="811168"/>
                  <a:pt x="1637969" y="803082"/>
                </a:cubicBezTo>
                <a:cubicBezTo>
                  <a:pt x="1632218" y="781996"/>
                  <a:pt x="1628977" y="760206"/>
                  <a:pt x="1622066" y="739472"/>
                </a:cubicBezTo>
                <a:cubicBezTo>
                  <a:pt x="1619416" y="731521"/>
                  <a:pt x="1618764" y="722592"/>
                  <a:pt x="1614115" y="715618"/>
                </a:cubicBezTo>
                <a:cubicBezTo>
                  <a:pt x="1601871" y="697252"/>
                  <a:pt x="1584008" y="687595"/>
                  <a:pt x="1566407" y="675861"/>
                </a:cubicBezTo>
                <a:cubicBezTo>
                  <a:pt x="1555805" y="659958"/>
                  <a:pt x="1548117" y="641668"/>
                  <a:pt x="1534602" y="628153"/>
                </a:cubicBezTo>
                <a:cubicBezTo>
                  <a:pt x="1526651" y="620202"/>
                  <a:pt x="1517284" y="613449"/>
                  <a:pt x="1510748" y="604299"/>
                </a:cubicBezTo>
                <a:cubicBezTo>
                  <a:pt x="1503858" y="594654"/>
                  <a:pt x="1501735" y="582139"/>
                  <a:pt x="1494845" y="572494"/>
                </a:cubicBezTo>
                <a:cubicBezTo>
                  <a:pt x="1488309" y="563344"/>
                  <a:pt x="1477895" y="557516"/>
                  <a:pt x="1470991" y="548640"/>
                </a:cubicBezTo>
                <a:cubicBezTo>
                  <a:pt x="1459257" y="533553"/>
                  <a:pt x="1439186" y="500932"/>
                  <a:pt x="1439186" y="500932"/>
                </a:cubicBezTo>
                <a:cubicBezTo>
                  <a:pt x="1430900" y="476074"/>
                  <a:pt x="1422866" y="444995"/>
                  <a:pt x="1399430" y="429371"/>
                </a:cubicBezTo>
                <a:cubicBezTo>
                  <a:pt x="1391479" y="424070"/>
                  <a:pt x="1382719" y="419817"/>
                  <a:pt x="1375576" y="413468"/>
                </a:cubicBezTo>
                <a:cubicBezTo>
                  <a:pt x="1358767" y="398527"/>
                  <a:pt x="1346581" y="378235"/>
                  <a:pt x="1327868" y="365760"/>
                </a:cubicBezTo>
                <a:cubicBezTo>
                  <a:pt x="1319917" y="360459"/>
                  <a:pt x="1311156" y="356207"/>
                  <a:pt x="1304014" y="349858"/>
                </a:cubicBezTo>
                <a:cubicBezTo>
                  <a:pt x="1287205" y="334917"/>
                  <a:pt x="1268781" y="320863"/>
                  <a:pt x="1256306" y="302150"/>
                </a:cubicBezTo>
                <a:cubicBezTo>
                  <a:pt x="1234167" y="268940"/>
                  <a:pt x="1247161" y="285053"/>
                  <a:pt x="1216550" y="254442"/>
                </a:cubicBezTo>
                <a:cubicBezTo>
                  <a:pt x="1213899" y="246491"/>
                  <a:pt x="1212346" y="238085"/>
                  <a:pt x="1208598" y="230588"/>
                </a:cubicBezTo>
                <a:cubicBezTo>
                  <a:pt x="1204324" y="222041"/>
                  <a:pt x="1196577" y="215467"/>
                  <a:pt x="1192696" y="206734"/>
                </a:cubicBezTo>
                <a:cubicBezTo>
                  <a:pt x="1164808" y="143985"/>
                  <a:pt x="1195850" y="171730"/>
                  <a:pt x="1152939" y="143124"/>
                </a:cubicBezTo>
                <a:cubicBezTo>
                  <a:pt x="1137302" y="119668"/>
                  <a:pt x="1136142" y="114549"/>
                  <a:pt x="1113183" y="95416"/>
                </a:cubicBezTo>
                <a:cubicBezTo>
                  <a:pt x="1105842" y="89298"/>
                  <a:pt x="1096670" y="85631"/>
                  <a:pt x="1089329" y="79513"/>
                </a:cubicBezTo>
                <a:cubicBezTo>
                  <a:pt x="1061887" y="56645"/>
                  <a:pt x="1057959" y="37251"/>
                  <a:pt x="1017767" y="23854"/>
                </a:cubicBezTo>
                <a:cubicBezTo>
                  <a:pt x="982668" y="12155"/>
                  <a:pt x="1001410" y="19651"/>
                  <a:pt x="962108" y="0"/>
                </a:cubicBezTo>
                <a:cubicBezTo>
                  <a:pt x="961986" y="4"/>
                  <a:pt x="709250" y="4399"/>
                  <a:pt x="644056" y="15903"/>
                </a:cubicBezTo>
                <a:cubicBezTo>
                  <a:pt x="627548" y="18816"/>
                  <a:pt x="612251" y="26504"/>
                  <a:pt x="596348" y="31805"/>
                </a:cubicBezTo>
                <a:lnTo>
                  <a:pt x="548640" y="47708"/>
                </a:lnTo>
                <a:lnTo>
                  <a:pt x="516835" y="55659"/>
                </a:lnTo>
                <a:cubicBezTo>
                  <a:pt x="500932" y="63610"/>
                  <a:pt x="484485" y="70554"/>
                  <a:pt x="469127" y="79513"/>
                </a:cubicBezTo>
                <a:cubicBezTo>
                  <a:pt x="469112" y="79522"/>
                  <a:pt x="409499" y="119265"/>
                  <a:pt x="397565" y="127221"/>
                </a:cubicBezTo>
                <a:cubicBezTo>
                  <a:pt x="381663" y="137823"/>
                  <a:pt x="367989" y="152982"/>
                  <a:pt x="349858" y="159026"/>
                </a:cubicBezTo>
                <a:cubicBezTo>
                  <a:pt x="325953" y="166995"/>
                  <a:pt x="322700" y="165755"/>
                  <a:pt x="302150" y="182880"/>
                </a:cubicBezTo>
                <a:cubicBezTo>
                  <a:pt x="274124" y="206235"/>
                  <a:pt x="268655" y="221196"/>
                  <a:pt x="246491" y="254442"/>
                </a:cubicBezTo>
                <a:lnTo>
                  <a:pt x="230588" y="278296"/>
                </a:lnTo>
                <a:cubicBezTo>
                  <a:pt x="225287" y="299499"/>
                  <a:pt x="222802" y="321613"/>
                  <a:pt x="214685" y="341906"/>
                </a:cubicBezTo>
                <a:cubicBezTo>
                  <a:pt x="209827" y="354052"/>
                  <a:pt x="194984" y="388906"/>
                  <a:pt x="190831" y="405517"/>
                </a:cubicBezTo>
                <a:cubicBezTo>
                  <a:pt x="187553" y="418628"/>
                  <a:pt x="185812" y="432080"/>
                  <a:pt x="182880" y="445273"/>
                </a:cubicBezTo>
                <a:cubicBezTo>
                  <a:pt x="180509" y="455941"/>
                  <a:pt x="177579" y="466476"/>
                  <a:pt x="174929" y="477078"/>
                </a:cubicBezTo>
                <a:cubicBezTo>
                  <a:pt x="172279" y="500932"/>
                  <a:pt x="170721" y="524933"/>
                  <a:pt x="166978" y="548640"/>
                </a:cubicBezTo>
                <a:cubicBezTo>
                  <a:pt x="156451" y="615312"/>
                  <a:pt x="157445" y="609041"/>
                  <a:pt x="143124" y="652007"/>
                </a:cubicBezTo>
                <a:cubicBezTo>
                  <a:pt x="145774" y="747423"/>
                  <a:pt x="146640" y="842905"/>
                  <a:pt x="151075" y="938254"/>
                </a:cubicBezTo>
                <a:cubicBezTo>
                  <a:pt x="152271" y="963963"/>
                  <a:pt x="161600" y="1006781"/>
                  <a:pt x="166978" y="1033670"/>
                </a:cubicBezTo>
                <a:cubicBezTo>
                  <a:pt x="168594" y="1053060"/>
                  <a:pt x="171828" y="1135686"/>
                  <a:pt x="182880" y="1168842"/>
                </a:cubicBezTo>
                <a:cubicBezTo>
                  <a:pt x="208815" y="1246649"/>
                  <a:pt x="207533" y="1237627"/>
                  <a:pt x="246491" y="1296063"/>
                </a:cubicBezTo>
                <a:cubicBezTo>
                  <a:pt x="272085" y="1372848"/>
                  <a:pt x="231043" y="1253468"/>
                  <a:pt x="270345" y="1351722"/>
                </a:cubicBezTo>
                <a:cubicBezTo>
                  <a:pt x="276571" y="1367286"/>
                  <a:pt x="278750" y="1384437"/>
                  <a:pt x="286247" y="1399430"/>
                </a:cubicBezTo>
                <a:cubicBezTo>
                  <a:pt x="291548" y="1410032"/>
                  <a:pt x="297481" y="1420340"/>
                  <a:pt x="302150" y="1431235"/>
                </a:cubicBezTo>
                <a:cubicBezTo>
                  <a:pt x="321371" y="1476085"/>
                  <a:pt x="297879" y="1433100"/>
                  <a:pt x="318052" y="1486894"/>
                </a:cubicBezTo>
                <a:cubicBezTo>
                  <a:pt x="322214" y="1497992"/>
                  <a:pt x="329286" y="1507804"/>
                  <a:pt x="333955" y="1518699"/>
                </a:cubicBezTo>
                <a:cubicBezTo>
                  <a:pt x="353708" y="1564789"/>
                  <a:pt x="327246" y="1520563"/>
                  <a:pt x="357809" y="1566407"/>
                </a:cubicBezTo>
                <a:cubicBezTo>
                  <a:pt x="375234" y="1653535"/>
                  <a:pt x="353446" y="1562724"/>
                  <a:pt x="381663" y="1637969"/>
                </a:cubicBezTo>
                <a:cubicBezTo>
                  <a:pt x="385500" y="1648201"/>
                  <a:pt x="386474" y="1659307"/>
                  <a:pt x="389614" y="1669774"/>
                </a:cubicBezTo>
                <a:cubicBezTo>
                  <a:pt x="394431" y="1685830"/>
                  <a:pt x="400216" y="1701579"/>
                  <a:pt x="405517" y="1717482"/>
                </a:cubicBezTo>
                <a:lnTo>
                  <a:pt x="421419" y="1765190"/>
                </a:lnTo>
                <a:lnTo>
                  <a:pt x="429371" y="1789044"/>
                </a:lnTo>
                <a:cubicBezTo>
                  <a:pt x="432021" y="1796995"/>
                  <a:pt x="432673" y="1805924"/>
                  <a:pt x="437322" y="1812898"/>
                </a:cubicBezTo>
                <a:cubicBezTo>
                  <a:pt x="459800" y="1846614"/>
                  <a:pt x="448951" y="1828204"/>
                  <a:pt x="469127" y="1868557"/>
                </a:cubicBezTo>
                <a:cubicBezTo>
                  <a:pt x="471777" y="1884460"/>
                  <a:pt x="473581" y="1900527"/>
                  <a:pt x="477078" y="1916265"/>
                </a:cubicBezTo>
                <a:cubicBezTo>
                  <a:pt x="478896" y="1924447"/>
                  <a:pt x="485030" y="1931737"/>
                  <a:pt x="485030" y="1940118"/>
                </a:cubicBezTo>
                <a:cubicBezTo>
                  <a:pt x="485030" y="1993193"/>
                  <a:pt x="483162" y="2046420"/>
                  <a:pt x="477078" y="2099145"/>
                </a:cubicBezTo>
                <a:cubicBezTo>
                  <a:pt x="475157" y="2115797"/>
                  <a:pt x="475123" y="2137554"/>
                  <a:pt x="461176" y="2146852"/>
                </a:cubicBezTo>
                <a:lnTo>
                  <a:pt x="413468" y="2178658"/>
                </a:lnTo>
                <a:cubicBezTo>
                  <a:pt x="405517" y="2183959"/>
                  <a:pt x="396371" y="2187803"/>
                  <a:pt x="389614" y="2194560"/>
                </a:cubicBezTo>
                <a:cubicBezTo>
                  <a:pt x="359833" y="2224341"/>
                  <a:pt x="376428" y="2214858"/>
                  <a:pt x="341906" y="2226365"/>
                </a:cubicBezTo>
                <a:cubicBezTo>
                  <a:pt x="326003" y="2242268"/>
                  <a:pt x="312910" y="2261597"/>
                  <a:pt x="294198" y="2274073"/>
                </a:cubicBezTo>
                <a:cubicBezTo>
                  <a:pt x="260989" y="2296214"/>
                  <a:pt x="277102" y="2283219"/>
                  <a:pt x="246491" y="2313830"/>
                </a:cubicBezTo>
                <a:cubicBezTo>
                  <a:pt x="243840" y="2321781"/>
                  <a:pt x="238539" y="2329302"/>
                  <a:pt x="238539" y="2337684"/>
                </a:cubicBezTo>
                <a:cubicBezTo>
                  <a:pt x="238539" y="2373837"/>
                  <a:pt x="245050" y="2409254"/>
                  <a:pt x="262393" y="2441051"/>
                </a:cubicBezTo>
                <a:cubicBezTo>
                  <a:pt x="271545" y="2457830"/>
                  <a:pt x="283596" y="2472856"/>
                  <a:pt x="294198" y="2488758"/>
                </a:cubicBezTo>
                <a:lnTo>
                  <a:pt x="310101" y="2512612"/>
                </a:lnTo>
                <a:lnTo>
                  <a:pt x="333955" y="2584174"/>
                </a:lnTo>
                <a:lnTo>
                  <a:pt x="341906" y="2608028"/>
                </a:lnTo>
                <a:lnTo>
                  <a:pt x="349858" y="2631882"/>
                </a:lnTo>
                <a:cubicBezTo>
                  <a:pt x="347207" y="2674289"/>
                  <a:pt x="347647" y="2717003"/>
                  <a:pt x="341906" y="2759103"/>
                </a:cubicBezTo>
                <a:cubicBezTo>
                  <a:pt x="339641" y="2775712"/>
                  <a:pt x="331305" y="2790908"/>
                  <a:pt x="326004" y="2806811"/>
                </a:cubicBezTo>
                <a:lnTo>
                  <a:pt x="310101" y="2854518"/>
                </a:lnTo>
                <a:cubicBezTo>
                  <a:pt x="307451" y="2862469"/>
                  <a:pt x="306799" y="2871398"/>
                  <a:pt x="302150" y="2878372"/>
                </a:cubicBezTo>
                <a:cubicBezTo>
                  <a:pt x="293122" y="2891914"/>
                  <a:pt x="272253" y="2924172"/>
                  <a:pt x="262393" y="2934032"/>
                </a:cubicBezTo>
                <a:cubicBezTo>
                  <a:pt x="255636" y="2940789"/>
                  <a:pt x="246490" y="2944633"/>
                  <a:pt x="238539" y="2949934"/>
                </a:cubicBezTo>
                <a:cubicBezTo>
                  <a:pt x="233238" y="2957885"/>
                  <a:pt x="221285" y="2964328"/>
                  <a:pt x="222637" y="2973788"/>
                </a:cubicBezTo>
                <a:cubicBezTo>
                  <a:pt x="224511" y="2986907"/>
                  <a:pt x="237867" y="2995531"/>
                  <a:pt x="246491" y="3005593"/>
                </a:cubicBezTo>
                <a:cubicBezTo>
                  <a:pt x="292404" y="3059158"/>
                  <a:pt x="251104" y="3000584"/>
                  <a:pt x="286247" y="3053301"/>
                </a:cubicBezTo>
                <a:cubicBezTo>
                  <a:pt x="270570" y="3194399"/>
                  <a:pt x="300922" y="3087645"/>
                  <a:pt x="254442" y="3140765"/>
                </a:cubicBezTo>
                <a:cubicBezTo>
                  <a:pt x="241856" y="3155149"/>
                  <a:pt x="233239" y="3172570"/>
                  <a:pt x="222637" y="3188473"/>
                </a:cubicBezTo>
                <a:lnTo>
                  <a:pt x="206734" y="3212327"/>
                </a:lnTo>
                <a:cubicBezTo>
                  <a:pt x="209384" y="3222929"/>
                  <a:pt x="216230" y="3233314"/>
                  <a:pt x="214685" y="3244132"/>
                </a:cubicBezTo>
                <a:cubicBezTo>
                  <a:pt x="211077" y="3269390"/>
                  <a:pt x="183926" y="3274204"/>
                  <a:pt x="166978" y="3283889"/>
                </a:cubicBezTo>
                <a:cubicBezTo>
                  <a:pt x="158681" y="3288630"/>
                  <a:pt x="151857" y="3295911"/>
                  <a:pt x="143124" y="3299792"/>
                </a:cubicBezTo>
                <a:cubicBezTo>
                  <a:pt x="143119" y="3299794"/>
                  <a:pt x="83491" y="3319668"/>
                  <a:pt x="71562" y="3323645"/>
                </a:cubicBezTo>
                <a:cubicBezTo>
                  <a:pt x="63611" y="3326296"/>
                  <a:pt x="54682" y="3326948"/>
                  <a:pt x="47708" y="3331597"/>
                </a:cubicBezTo>
                <a:lnTo>
                  <a:pt x="23854" y="3347499"/>
                </a:lnTo>
                <a:cubicBezTo>
                  <a:pt x="15813" y="3359560"/>
                  <a:pt x="0" y="3378746"/>
                  <a:pt x="0" y="3395207"/>
                </a:cubicBezTo>
                <a:cubicBezTo>
                  <a:pt x="0" y="3413948"/>
                  <a:pt x="2566" y="3432915"/>
                  <a:pt x="7951" y="3450866"/>
                </a:cubicBezTo>
                <a:cubicBezTo>
                  <a:pt x="12695" y="3466680"/>
                  <a:pt x="37567" y="3488433"/>
                  <a:pt x="47708" y="3498574"/>
                </a:cubicBezTo>
                <a:cubicBezTo>
                  <a:pt x="67067" y="3556649"/>
                  <a:pt x="59546" y="3530020"/>
                  <a:pt x="71562" y="3578087"/>
                </a:cubicBezTo>
                <a:cubicBezTo>
                  <a:pt x="71140" y="3583577"/>
                  <a:pt x="65203" y="3700529"/>
                  <a:pt x="55659" y="3729162"/>
                </a:cubicBezTo>
                <a:cubicBezTo>
                  <a:pt x="52637" y="3738228"/>
                  <a:pt x="45058" y="3745065"/>
                  <a:pt x="39757" y="3753016"/>
                </a:cubicBezTo>
                <a:cubicBezTo>
                  <a:pt x="42407" y="3774219"/>
                  <a:pt x="42525" y="3795896"/>
                  <a:pt x="47708" y="3816626"/>
                </a:cubicBezTo>
                <a:cubicBezTo>
                  <a:pt x="54678" y="3844506"/>
                  <a:pt x="67683" y="3848625"/>
                  <a:pt x="79513" y="3872285"/>
                </a:cubicBezTo>
                <a:cubicBezTo>
                  <a:pt x="83261" y="3879782"/>
                  <a:pt x="84814" y="3888188"/>
                  <a:pt x="87465" y="3896139"/>
                </a:cubicBezTo>
                <a:cubicBezTo>
                  <a:pt x="89242" y="3910357"/>
                  <a:pt x="95133" y="3991273"/>
                  <a:pt x="111318" y="4007458"/>
                </a:cubicBezTo>
                <a:cubicBezTo>
                  <a:pt x="181008" y="4077148"/>
                  <a:pt x="92605" y="3991864"/>
                  <a:pt x="159026" y="4047214"/>
                </a:cubicBezTo>
                <a:cubicBezTo>
                  <a:pt x="181984" y="4066345"/>
                  <a:pt x="183147" y="4071468"/>
                  <a:pt x="198783" y="4094922"/>
                </a:cubicBezTo>
                <a:cubicBezTo>
                  <a:pt x="201433" y="4102873"/>
                  <a:pt x="206734" y="4110395"/>
                  <a:pt x="206734" y="4118776"/>
                </a:cubicBezTo>
                <a:cubicBezTo>
                  <a:pt x="206734" y="4169942"/>
                  <a:pt x="204436" y="4165956"/>
                  <a:pt x="182880" y="4198289"/>
                </a:cubicBezTo>
                <a:cubicBezTo>
                  <a:pt x="180230" y="4206240"/>
                  <a:pt x="174003" y="4213813"/>
                  <a:pt x="174929" y="4222143"/>
                </a:cubicBezTo>
                <a:cubicBezTo>
                  <a:pt x="179319" y="4261650"/>
                  <a:pt x="201549" y="4285927"/>
                  <a:pt x="222637" y="4317558"/>
                </a:cubicBezTo>
                <a:cubicBezTo>
                  <a:pt x="227938" y="4325509"/>
                  <a:pt x="235517" y="4332346"/>
                  <a:pt x="238539" y="4341412"/>
                </a:cubicBezTo>
                <a:lnTo>
                  <a:pt x="254442" y="4389120"/>
                </a:lnTo>
                <a:lnTo>
                  <a:pt x="262393" y="4412974"/>
                </a:lnTo>
                <a:cubicBezTo>
                  <a:pt x="253655" y="4474142"/>
                  <a:pt x="247508" y="4486633"/>
                  <a:pt x="262393" y="4556098"/>
                </a:cubicBezTo>
                <a:cubicBezTo>
                  <a:pt x="264395" y="4565442"/>
                  <a:pt x="272995" y="4572001"/>
                  <a:pt x="278296" y="4579952"/>
                </a:cubicBezTo>
                <a:cubicBezTo>
                  <a:pt x="280946" y="4587903"/>
                  <a:pt x="280321" y="4597879"/>
                  <a:pt x="286247" y="4603805"/>
                </a:cubicBezTo>
                <a:cubicBezTo>
                  <a:pt x="292174" y="4609732"/>
                  <a:pt x="302604" y="4608009"/>
                  <a:pt x="310101" y="4611757"/>
                </a:cubicBezTo>
                <a:cubicBezTo>
                  <a:pt x="323924" y="4618669"/>
                  <a:pt x="336606" y="4627660"/>
                  <a:pt x="349858" y="4635611"/>
                </a:cubicBezTo>
                <a:cubicBezTo>
                  <a:pt x="375048" y="4673398"/>
                  <a:pt x="354839" y="4652844"/>
                  <a:pt x="405517" y="4675367"/>
                </a:cubicBezTo>
                <a:cubicBezTo>
                  <a:pt x="421678" y="4682550"/>
                  <a:pt x="442440" y="4696339"/>
                  <a:pt x="461176" y="4699221"/>
                </a:cubicBezTo>
                <a:cubicBezTo>
                  <a:pt x="487503" y="4703271"/>
                  <a:pt x="514199" y="4704383"/>
                  <a:pt x="540689" y="4707172"/>
                </a:cubicBezTo>
                <a:lnTo>
                  <a:pt x="612251" y="4715124"/>
                </a:lnTo>
                <a:lnTo>
                  <a:pt x="675861" y="4731026"/>
                </a:lnTo>
                <a:cubicBezTo>
                  <a:pt x="703932" y="4738044"/>
                  <a:pt x="725469" y="4744329"/>
                  <a:pt x="755374" y="4746929"/>
                </a:cubicBezTo>
                <a:cubicBezTo>
                  <a:pt x="800340" y="4750839"/>
                  <a:pt x="845489" y="4752230"/>
                  <a:pt x="890546" y="4754880"/>
                </a:cubicBezTo>
                <a:cubicBezTo>
                  <a:pt x="888515" y="4777222"/>
                  <a:pt x="889941" y="4835605"/>
                  <a:pt x="874644" y="4866198"/>
                </a:cubicBezTo>
                <a:cubicBezTo>
                  <a:pt x="870370" y="4874745"/>
                  <a:pt x="864042" y="4882101"/>
                  <a:pt x="858741" y="4890052"/>
                </a:cubicBezTo>
                <a:cubicBezTo>
                  <a:pt x="837709" y="4974187"/>
                  <a:pt x="866264" y="4875113"/>
                  <a:pt x="834887" y="4945712"/>
                </a:cubicBezTo>
                <a:cubicBezTo>
                  <a:pt x="828079" y="4961030"/>
                  <a:pt x="818985" y="4993419"/>
                  <a:pt x="818985" y="4993419"/>
                </a:cubicBezTo>
                <a:cubicBezTo>
                  <a:pt x="816334" y="5017273"/>
                  <a:pt x="815740" y="5041446"/>
                  <a:pt x="811033" y="5064981"/>
                </a:cubicBezTo>
                <a:cubicBezTo>
                  <a:pt x="807746" y="5081418"/>
                  <a:pt x="800432" y="5096786"/>
                  <a:pt x="795131" y="5112689"/>
                </a:cubicBezTo>
                <a:cubicBezTo>
                  <a:pt x="792481" y="5120640"/>
                  <a:pt x="791828" y="5129569"/>
                  <a:pt x="787179" y="5136543"/>
                </a:cubicBezTo>
                <a:cubicBezTo>
                  <a:pt x="766628" y="5167371"/>
                  <a:pt x="774299" y="5151331"/>
                  <a:pt x="763325" y="5184251"/>
                </a:cubicBezTo>
                <a:cubicBezTo>
                  <a:pt x="765976" y="5221357"/>
                  <a:pt x="751780" y="5263887"/>
                  <a:pt x="771277" y="5295569"/>
                </a:cubicBezTo>
                <a:cubicBezTo>
                  <a:pt x="772230" y="5297117"/>
                  <a:pt x="869240" y="5280567"/>
                  <a:pt x="874644" y="5279666"/>
                </a:cubicBezTo>
                <a:cubicBezTo>
                  <a:pt x="940905" y="5282317"/>
                  <a:pt x="1007421" y="5281230"/>
                  <a:pt x="1073426" y="5287618"/>
                </a:cubicBezTo>
                <a:cubicBezTo>
                  <a:pt x="1090111" y="5289233"/>
                  <a:pt x="1104383" y="5302900"/>
                  <a:pt x="1121134" y="5303520"/>
                </a:cubicBezTo>
                <a:lnTo>
                  <a:pt x="1335819" y="5311472"/>
                </a:lnTo>
                <a:cubicBezTo>
                  <a:pt x="1359673" y="5314122"/>
                  <a:pt x="1383621" y="5316029"/>
                  <a:pt x="1407381" y="5319423"/>
                </a:cubicBezTo>
                <a:cubicBezTo>
                  <a:pt x="1430936" y="5322788"/>
                  <a:pt x="1455792" y="5329537"/>
                  <a:pt x="1478943" y="5335325"/>
                </a:cubicBezTo>
                <a:lnTo>
                  <a:pt x="1852654" y="5327374"/>
                </a:lnTo>
                <a:cubicBezTo>
                  <a:pt x="1923604" y="5325224"/>
                  <a:pt x="2009924" y="5320637"/>
                  <a:pt x="2083242" y="5311472"/>
                </a:cubicBezTo>
                <a:cubicBezTo>
                  <a:pt x="2099240" y="5309472"/>
                  <a:pt x="2115047" y="5306171"/>
                  <a:pt x="2130950" y="5303520"/>
                </a:cubicBezTo>
                <a:cubicBezTo>
                  <a:pt x="2179160" y="5231202"/>
                  <a:pt x="2103549" y="5345442"/>
                  <a:pt x="2170706" y="5239910"/>
                </a:cubicBezTo>
                <a:cubicBezTo>
                  <a:pt x="2180967" y="5223785"/>
                  <a:pt x="2193963" y="5209297"/>
                  <a:pt x="2202511" y="5192202"/>
                </a:cubicBezTo>
                <a:cubicBezTo>
                  <a:pt x="2218589" y="5160047"/>
                  <a:pt x="2214638" y="5159568"/>
                  <a:pt x="2242268" y="5136543"/>
                </a:cubicBezTo>
                <a:cubicBezTo>
                  <a:pt x="2249609" y="5130425"/>
                  <a:pt x="2257141" y="5123906"/>
                  <a:pt x="2266122" y="5120640"/>
                </a:cubicBezTo>
                <a:cubicBezTo>
                  <a:pt x="2286662" y="5113171"/>
                  <a:pt x="2329732" y="5104738"/>
                  <a:pt x="2329732" y="5104738"/>
                </a:cubicBezTo>
                <a:cubicBezTo>
                  <a:pt x="2364188" y="5107388"/>
                  <a:pt x="2398753" y="5108873"/>
                  <a:pt x="2433099" y="5112689"/>
                </a:cubicBezTo>
                <a:cubicBezTo>
                  <a:pt x="2446531" y="5114181"/>
                  <a:pt x="2459341" y="5120640"/>
                  <a:pt x="2472856" y="5120640"/>
                </a:cubicBezTo>
                <a:cubicBezTo>
                  <a:pt x="2502131" y="5120640"/>
                  <a:pt x="2531165" y="5115339"/>
                  <a:pt x="2560320" y="5112689"/>
                </a:cubicBezTo>
                <a:cubicBezTo>
                  <a:pt x="2568271" y="5107388"/>
                  <a:pt x="2578204" y="5104248"/>
                  <a:pt x="2584174" y="5096786"/>
                </a:cubicBezTo>
                <a:cubicBezTo>
                  <a:pt x="2602259" y="5074179"/>
                  <a:pt x="2585763" y="5012492"/>
                  <a:pt x="2584174" y="5001371"/>
                </a:cubicBezTo>
                <a:cubicBezTo>
                  <a:pt x="2581830" y="4984963"/>
                  <a:pt x="2573234" y="4947180"/>
                  <a:pt x="2568271" y="4929809"/>
                </a:cubicBezTo>
                <a:cubicBezTo>
                  <a:pt x="2565968" y="4921750"/>
                  <a:pt x="2562622" y="4914014"/>
                  <a:pt x="2560320" y="4905955"/>
                </a:cubicBezTo>
                <a:cubicBezTo>
                  <a:pt x="2540353" y="4836066"/>
                  <a:pt x="2563482" y="4907490"/>
                  <a:pt x="2544418" y="4850296"/>
                </a:cubicBezTo>
                <a:cubicBezTo>
                  <a:pt x="2547068" y="4826442"/>
                  <a:pt x="2548423" y="4802408"/>
                  <a:pt x="2552369" y="4778734"/>
                </a:cubicBezTo>
                <a:cubicBezTo>
                  <a:pt x="2555628" y="4759181"/>
                  <a:pt x="2578452" y="4717471"/>
                  <a:pt x="2584174" y="4707172"/>
                </a:cubicBezTo>
                <a:cubicBezTo>
                  <a:pt x="2588815" y="4698818"/>
                  <a:pt x="2593320" y="4690075"/>
                  <a:pt x="2600077" y="4683318"/>
                </a:cubicBezTo>
                <a:cubicBezTo>
                  <a:pt x="2620022" y="4663374"/>
                  <a:pt x="2638635" y="4665178"/>
                  <a:pt x="2663687" y="4651513"/>
                </a:cubicBezTo>
                <a:cubicBezTo>
                  <a:pt x="2694420" y="4634750"/>
                  <a:pt x="2739875" y="4600844"/>
                  <a:pt x="2759103" y="4572000"/>
                </a:cubicBezTo>
                <a:lnTo>
                  <a:pt x="2775005" y="4548146"/>
                </a:lnTo>
                <a:cubicBezTo>
                  <a:pt x="2789056" y="4491947"/>
                  <a:pt x="2791015" y="4498360"/>
                  <a:pt x="2775005" y="4412974"/>
                </a:cubicBezTo>
                <a:cubicBezTo>
                  <a:pt x="2773244" y="4403581"/>
                  <a:pt x="2765860" y="4395877"/>
                  <a:pt x="2759103" y="4389120"/>
                </a:cubicBezTo>
                <a:cubicBezTo>
                  <a:pt x="2749732" y="4379749"/>
                  <a:pt x="2737646" y="4373545"/>
                  <a:pt x="2727298" y="4365266"/>
                </a:cubicBezTo>
                <a:cubicBezTo>
                  <a:pt x="2711134" y="4352335"/>
                  <a:pt x="2695062" y="4339263"/>
                  <a:pt x="2679590" y="4325510"/>
                </a:cubicBezTo>
                <a:cubicBezTo>
                  <a:pt x="2626624" y="4278430"/>
                  <a:pt x="2690342" y="4325623"/>
                  <a:pt x="2615979" y="4269851"/>
                </a:cubicBezTo>
                <a:cubicBezTo>
                  <a:pt x="2584984" y="4246605"/>
                  <a:pt x="2597298" y="4259175"/>
                  <a:pt x="2560320" y="4238045"/>
                </a:cubicBezTo>
                <a:cubicBezTo>
                  <a:pt x="2552023" y="4233304"/>
                  <a:pt x="2544242" y="4227697"/>
                  <a:pt x="2536466" y="4222143"/>
                </a:cubicBezTo>
                <a:cubicBezTo>
                  <a:pt x="2525682" y="4214440"/>
                  <a:pt x="2515445" y="4205992"/>
                  <a:pt x="2504661" y="4198289"/>
                </a:cubicBezTo>
                <a:cubicBezTo>
                  <a:pt x="2496885" y="4192734"/>
                  <a:pt x="2488583" y="4187941"/>
                  <a:pt x="2480807" y="4182386"/>
                </a:cubicBezTo>
                <a:cubicBezTo>
                  <a:pt x="2470023" y="4174683"/>
                  <a:pt x="2460508" y="4165107"/>
                  <a:pt x="2449002" y="4158532"/>
                </a:cubicBezTo>
                <a:cubicBezTo>
                  <a:pt x="2441725" y="4154374"/>
                  <a:pt x="2433099" y="4153231"/>
                  <a:pt x="2425148" y="4150581"/>
                </a:cubicBezTo>
                <a:cubicBezTo>
                  <a:pt x="2417197" y="4142630"/>
                  <a:pt x="2410444" y="4133263"/>
                  <a:pt x="2401294" y="4126727"/>
                </a:cubicBezTo>
                <a:cubicBezTo>
                  <a:pt x="2391649" y="4119838"/>
                  <a:pt x="2379653" y="4116923"/>
                  <a:pt x="2369489" y="4110825"/>
                </a:cubicBezTo>
                <a:cubicBezTo>
                  <a:pt x="2353100" y="4100992"/>
                  <a:pt x="2337684" y="4089621"/>
                  <a:pt x="2321781" y="4079019"/>
                </a:cubicBezTo>
                <a:cubicBezTo>
                  <a:pt x="2313830" y="4073718"/>
                  <a:pt x="2304684" y="4069874"/>
                  <a:pt x="2297927" y="4063117"/>
                </a:cubicBezTo>
                <a:cubicBezTo>
                  <a:pt x="2259365" y="4024555"/>
                  <a:pt x="2278597" y="4039629"/>
                  <a:pt x="2242268" y="4015409"/>
                </a:cubicBezTo>
                <a:cubicBezTo>
                  <a:pt x="2232549" y="3995971"/>
                  <a:pt x="2224509" y="3976605"/>
                  <a:pt x="2210463" y="3959750"/>
                </a:cubicBezTo>
                <a:cubicBezTo>
                  <a:pt x="2203264" y="3951111"/>
                  <a:pt x="2196372" y="3941475"/>
                  <a:pt x="2186609" y="3935896"/>
                </a:cubicBezTo>
                <a:cubicBezTo>
                  <a:pt x="2177121" y="3930474"/>
                  <a:pt x="2165406" y="3930595"/>
                  <a:pt x="2154804" y="3927945"/>
                </a:cubicBezTo>
                <a:cubicBezTo>
                  <a:pt x="2129240" y="3910902"/>
                  <a:pt x="2102371" y="3903350"/>
                  <a:pt x="2138901" y="3856383"/>
                </a:cubicBezTo>
                <a:cubicBezTo>
                  <a:pt x="2149192" y="3843151"/>
                  <a:pt x="2170706" y="3845781"/>
                  <a:pt x="2186609" y="3840480"/>
                </a:cubicBezTo>
                <a:cubicBezTo>
                  <a:pt x="2220824" y="3829075"/>
                  <a:pt x="2202339" y="3834560"/>
                  <a:pt x="2242268" y="3824578"/>
                </a:cubicBezTo>
                <a:cubicBezTo>
                  <a:pt x="2250219" y="3819277"/>
                  <a:pt x="2259829" y="3815867"/>
                  <a:pt x="2266122" y="3808675"/>
                </a:cubicBezTo>
                <a:cubicBezTo>
                  <a:pt x="2324623" y="3741815"/>
                  <a:pt x="2282215" y="3784439"/>
                  <a:pt x="2305878" y="3737113"/>
                </a:cubicBezTo>
                <a:cubicBezTo>
                  <a:pt x="2310152" y="3728566"/>
                  <a:pt x="2316480" y="3721210"/>
                  <a:pt x="2321781" y="3713259"/>
                </a:cubicBezTo>
                <a:cubicBezTo>
                  <a:pt x="2327082" y="3697357"/>
                  <a:pt x="2325831" y="3677405"/>
                  <a:pt x="2337684" y="3665552"/>
                </a:cubicBezTo>
                <a:lnTo>
                  <a:pt x="2385391" y="3617844"/>
                </a:lnTo>
                <a:cubicBezTo>
                  <a:pt x="2414039" y="3589195"/>
                  <a:pt x="2422646" y="3578248"/>
                  <a:pt x="2456953" y="3554233"/>
                </a:cubicBezTo>
                <a:cubicBezTo>
                  <a:pt x="2469614" y="3545370"/>
                  <a:pt x="2483671" y="3538676"/>
                  <a:pt x="2496710" y="3530379"/>
                </a:cubicBezTo>
                <a:cubicBezTo>
                  <a:pt x="2556860" y="3492102"/>
                  <a:pt x="2523888" y="3505417"/>
                  <a:pt x="2568271" y="3490623"/>
                </a:cubicBezTo>
                <a:cubicBezTo>
                  <a:pt x="2576222" y="3485322"/>
                  <a:pt x="2583578" y="3478994"/>
                  <a:pt x="2592125" y="3474720"/>
                </a:cubicBezTo>
                <a:cubicBezTo>
                  <a:pt x="2632121" y="3454722"/>
                  <a:pt x="2613544" y="3485107"/>
                  <a:pt x="2663687" y="3434964"/>
                </a:cubicBezTo>
                <a:cubicBezTo>
                  <a:pt x="2671638" y="3427013"/>
                  <a:pt x="2680342" y="3419749"/>
                  <a:pt x="2687541" y="3411110"/>
                </a:cubicBezTo>
                <a:cubicBezTo>
                  <a:pt x="2693659" y="3403769"/>
                  <a:pt x="2697889" y="3395032"/>
                  <a:pt x="2703444" y="3387256"/>
                </a:cubicBezTo>
                <a:cubicBezTo>
                  <a:pt x="2711147" y="3376472"/>
                  <a:pt x="2719347" y="3366053"/>
                  <a:pt x="2727298" y="3355451"/>
                </a:cubicBezTo>
                <a:cubicBezTo>
                  <a:pt x="2746362" y="3298257"/>
                  <a:pt x="2723233" y="3369681"/>
                  <a:pt x="2743200" y="3299792"/>
                </a:cubicBezTo>
                <a:cubicBezTo>
                  <a:pt x="2745502" y="3291733"/>
                  <a:pt x="2745224" y="3281865"/>
                  <a:pt x="2751151" y="3275938"/>
                </a:cubicBezTo>
                <a:cubicBezTo>
                  <a:pt x="2759533" y="3267556"/>
                  <a:pt x="2772355" y="3265336"/>
                  <a:pt x="2782957" y="3260035"/>
                </a:cubicBezTo>
                <a:cubicBezTo>
                  <a:pt x="2790908" y="3262685"/>
                  <a:pt x="2799837" y="3263337"/>
                  <a:pt x="2806811" y="3267986"/>
                </a:cubicBezTo>
                <a:cubicBezTo>
                  <a:pt x="2825179" y="3280231"/>
                  <a:pt x="2834833" y="3298092"/>
                  <a:pt x="2846567" y="3315694"/>
                </a:cubicBezTo>
                <a:cubicBezTo>
                  <a:pt x="2854518" y="3310393"/>
                  <a:pt x="2865356" y="3307896"/>
                  <a:pt x="2870421" y="3299792"/>
                </a:cubicBezTo>
                <a:cubicBezTo>
                  <a:pt x="2879305" y="3285577"/>
                  <a:pt x="2886324" y="3252084"/>
                  <a:pt x="2886324" y="3252084"/>
                </a:cubicBezTo>
                <a:cubicBezTo>
                  <a:pt x="2872169" y="3068091"/>
                  <a:pt x="2890648" y="3199029"/>
                  <a:pt x="2870421" y="3124863"/>
                </a:cubicBezTo>
                <a:cubicBezTo>
                  <a:pt x="2864670" y="3103777"/>
                  <a:pt x="2861429" y="3081987"/>
                  <a:pt x="2854518" y="3061252"/>
                </a:cubicBezTo>
                <a:cubicBezTo>
                  <a:pt x="2851868" y="3053301"/>
                  <a:pt x="2850315" y="3044895"/>
                  <a:pt x="2846567" y="3037398"/>
                </a:cubicBezTo>
                <a:cubicBezTo>
                  <a:pt x="2842294" y="3028851"/>
                  <a:pt x="2834546" y="3022277"/>
                  <a:pt x="2830665" y="3013545"/>
                </a:cubicBezTo>
                <a:cubicBezTo>
                  <a:pt x="2823857" y="2998227"/>
                  <a:pt x="2822259" y="2980830"/>
                  <a:pt x="2814762" y="2965837"/>
                </a:cubicBezTo>
                <a:cubicBezTo>
                  <a:pt x="2809461" y="2955235"/>
                  <a:pt x="2803673" y="2944864"/>
                  <a:pt x="2798859" y="2934032"/>
                </a:cubicBezTo>
                <a:cubicBezTo>
                  <a:pt x="2793062" y="2920989"/>
                  <a:pt x="2789340" y="2907041"/>
                  <a:pt x="2782957" y="2894275"/>
                </a:cubicBezTo>
                <a:cubicBezTo>
                  <a:pt x="2778683" y="2885727"/>
                  <a:pt x="2771795" y="2878718"/>
                  <a:pt x="2767054" y="2870421"/>
                </a:cubicBezTo>
                <a:cubicBezTo>
                  <a:pt x="2747476" y="2836160"/>
                  <a:pt x="2752292" y="2837207"/>
                  <a:pt x="2735249" y="2798859"/>
                </a:cubicBezTo>
                <a:cubicBezTo>
                  <a:pt x="2730435" y="2788027"/>
                  <a:pt x="2723748" y="2778059"/>
                  <a:pt x="2719346" y="2767054"/>
                </a:cubicBezTo>
                <a:cubicBezTo>
                  <a:pt x="2700457" y="2719832"/>
                  <a:pt x="2707204" y="2728533"/>
                  <a:pt x="2695492" y="2687541"/>
                </a:cubicBezTo>
                <a:cubicBezTo>
                  <a:pt x="2693189" y="2679482"/>
                  <a:pt x="2689843" y="2671746"/>
                  <a:pt x="2687541" y="2663687"/>
                </a:cubicBezTo>
                <a:cubicBezTo>
                  <a:pt x="2684539" y="2653180"/>
                  <a:pt x="2683427" y="2642114"/>
                  <a:pt x="2679590" y="2631882"/>
                </a:cubicBezTo>
                <a:cubicBezTo>
                  <a:pt x="2675428" y="2620784"/>
                  <a:pt x="2668356" y="2610972"/>
                  <a:pt x="2663687" y="2600077"/>
                </a:cubicBezTo>
                <a:cubicBezTo>
                  <a:pt x="2643934" y="2553987"/>
                  <a:pt x="2670396" y="2598213"/>
                  <a:pt x="2639833" y="2552369"/>
                </a:cubicBezTo>
                <a:cubicBezTo>
                  <a:pt x="2620909" y="2495595"/>
                  <a:pt x="2633229" y="2518608"/>
                  <a:pt x="2608028" y="2480807"/>
                </a:cubicBezTo>
                <a:cubicBezTo>
                  <a:pt x="2602468" y="2464127"/>
                  <a:pt x="2582740" y="2390998"/>
                  <a:pt x="2560320" y="2385392"/>
                </a:cubicBezTo>
                <a:cubicBezTo>
                  <a:pt x="2549718" y="2382741"/>
                  <a:pt x="2538982" y="2380580"/>
                  <a:pt x="2528515" y="2377440"/>
                </a:cubicBezTo>
                <a:cubicBezTo>
                  <a:pt x="2512459" y="2372623"/>
                  <a:pt x="2480807" y="2361538"/>
                  <a:pt x="2480807" y="2361538"/>
                </a:cubicBezTo>
                <a:cubicBezTo>
                  <a:pt x="2424006" y="2323670"/>
                  <a:pt x="2437734" y="2348274"/>
                  <a:pt x="2425148" y="2297927"/>
                </a:cubicBezTo>
                <a:cubicBezTo>
                  <a:pt x="2422498" y="2260821"/>
                  <a:pt x="2419152" y="2223758"/>
                  <a:pt x="2417197" y="2186609"/>
                </a:cubicBezTo>
                <a:cubicBezTo>
                  <a:pt x="2413851" y="2123031"/>
                  <a:pt x="2413781" y="2059282"/>
                  <a:pt x="2409245" y="1995778"/>
                </a:cubicBezTo>
                <a:cubicBezTo>
                  <a:pt x="2407982" y="1978102"/>
                  <a:pt x="2388255" y="1927722"/>
                  <a:pt x="2385391" y="1916265"/>
                </a:cubicBezTo>
                <a:cubicBezTo>
                  <a:pt x="2380090" y="1895061"/>
                  <a:pt x="2376400" y="1873389"/>
                  <a:pt x="2369489" y="1852654"/>
                </a:cubicBezTo>
                <a:cubicBezTo>
                  <a:pt x="2366839" y="1844703"/>
                  <a:pt x="2362578" y="1837117"/>
                  <a:pt x="2361538" y="1828800"/>
                </a:cubicBezTo>
                <a:cubicBezTo>
                  <a:pt x="2359894" y="1815650"/>
                  <a:pt x="2354911" y="1795670"/>
                  <a:pt x="2353586" y="1789044"/>
                </a:cubicBezTo>
                <a:close/>
              </a:path>
            </a:pathLst>
          </a:custGeom>
          <a:solidFill>
            <a:srgbClr val="00B050">
              <a:alpha val="14000"/>
            </a:srgbClr>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NL"/>
          </a:p>
        </p:txBody>
      </p:sp>
      <p:sp>
        <p:nvSpPr>
          <p:cNvPr id="10" name="Freeform: Shape 9">
            <a:extLst>
              <a:ext uri="{FF2B5EF4-FFF2-40B4-BE49-F238E27FC236}">
                <a16:creationId xmlns:a16="http://schemas.microsoft.com/office/drawing/2014/main" id="{BDA37DED-FD72-4FE1-B82B-43655B28A700}"/>
              </a:ext>
            </a:extLst>
          </p:cNvPr>
          <p:cNvSpPr/>
          <p:nvPr/>
        </p:nvSpPr>
        <p:spPr>
          <a:xfrm>
            <a:off x="5935662" y="3287713"/>
            <a:ext cx="1152525" cy="1409700"/>
          </a:xfrm>
          <a:custGeom>
            <a:avLst/>
            <a:gdLst>
              <a:gd name="connsiteX0" fmla="*/ 1065660 w 1153124"/>
              <a:gd name="connsiteY0" fmla="*/ 42337 h 1409961"/>
              <a:gd name="connsiteX1" fmla="*/ 1065660 w 1153124"/>
              <a:gd name="connsiteY1" fmla="*/ 42337 h 1409961"/>
              <a:gd name="connsiteX2" fmla="*/ 1010001 w 1153124"/>
              <a:gd name="connsiteY2" fmla="*/ 2580 h 1409961"/>
              <a:gd name="connsiteX3" fmla="*/ 866877 w 1153124"/>
              <a:gd name="connsiteY3" fmla="*/ 10531 h 1409961"/>
              <a:gd name="connsiteX4" fmla="*/ 843024 w 1153124"/>
              <a:gd name="connsiteY4" fmla="*/ 18483 h 1409961"/>
              <a:gd name="connsiteX5" fmla="*/ 811218 w 1153124"/>
              <a:gd name="connsiteY5" fmla="*/ 26434 h 1409961"/>
              <a:gd name="connsiteX6" fmla="*/ 731705 w 1153124"/>
              <a:gd name="connsiteY6" fmla="*/ 50288 h 1409961"/>
              <a:gd name="connsiteX7" fmla="*/ 707851 w 1153124"/>
              <a:gd name="connsiteY7" fmla="*/ 66190 h 1409961"/>
              <a:gd name="connsiteX8" fmla="*/ 660144 w 1153124"/>
              <a:gd name="connsiteY8" fmla="*/ 82093 h 1409961"/>
              <a:gd name="connsiteX9" fmla="*/ 636290 w 1153124"/>
              <a:gd name="connsiteY9" fmla="*/ 97996 h 1409961"/>
              <a:gd name="connsiteX10" fmla="*/ 612436 w 1153124"/>
              <a:gd name="connsiteY10" fmla="*/ 105947 h 1409961"/>
              <a:gd name="connsiteX11" fmla="*/ 548825 w 1153124"/>
              <a:gd name="connsiteY11" fmla="*/ 121850 h 1409961"/>
              <a:gd name="connsiteX12" fmla="*/ 501117 w 1153124"/>
              <a:gd name="connsiteY12" fmla="*/ 137752 h 1409961"/>
              <a:gd name="connsiteX13" fmla="*/ 453410 w 1153124"/>
              <a:gd name="connsiteY13" fmla="*/ 153655 h 1409961"/>
              <a:gd name="connsiteX14" fmla="*/ 381848 w 1153124"/>
              <a:gd name="connsiteY14" fmla="*/ 193411 h 1409961"/>
              <a:gd name="connsiteX15" fmla="*/ 365945 w 1153124"/>
              <a:gd name="connsiteY15" fmla="*/ 217265 h 1409961"/>
              <a:gd name="connsiteX16" fmla="*/ 342091 w 1153124"/>
              <a:gd name="connsiteY16" fmla="*/ 241119 h 1409961"/>
              <a:gd name="connsiteX17" fmla="*/ 326189 w 1153124"/>
              <a:gd name="connsiteY17" fmla="*/ 272924 h 1409961"/>
              <a:gd name="connsiteX18" fmla="*/ 310286 w 1153124"/>
              <a:gd name="connsiteY18" fmla="*/ 320632 h 1409961"/>
              <a:gd name="connsiteX19" fmla="*/ 302335 w 1153124"/>
              <a:gd name="connsiteY19" fmla="*/ 344486 h 1409961"/>
              <a:gd name="connsiteX20" fmla="*/ 286432 w 1153124"/>
              <a:gd name="connsiteY20" fmla="*/ 368340 h 1409961"/>
              <a:gd name="connsiteX21" fmla="*/ 286432 w 1153124"/>
              <a:gd name="connsiteY21" fmla="*/ 654587 h 1409961"/>
              <a:gd name="connsiteX22" fmla="*/ 270530 w 1153124"/>
              <a:gd name="connsiteY22" fmla="*/ 726149 h 1409961"/>
              <a:gd name="connsiteX23" fmla="*/ 262578 w 1153124"/>
              <a:gd name="connsiteY23" fmla="*/ 773857 h 1409961"/>
              <a:gd name="connsiteX24" fmla="*/ 246676 w 1153124"/>
              <a:gd name="connsiteY24" fmla="*/ 797710 h 1409961"/>
              <a:gd name="connsiteX25" fmla="*/ 238724 w 1153124"/>
              <a:gd name="connsiteY25" fmla="*/ 821564 h 1409961"/>
              <a:gd name="connsiteX26" fmla="*/ 214871 w 1153124"/>
              <a:gd name="connsiteY26" fmla="*/ 901077 h 1409961"/>
              <a:gd name="connsiteX27" fmla="*/ 206919 w 1153124"/>
              <a:gd name="connsiteY27" fmla="*/ 924931 h 1409961"/>
              <a:gd name="connsiteX28" fmla="*/ 198968 w 1153124"/>
              <a:gd name="connsiteY28" fmla="*/ 948785 h 1409961"/>
              <a:gd name="connsiteX29" fmla="*/ 183065 w 1153124"/>
              <a:gd name="connsiteY29" fmla="*/ 972639 h 1409961"/>
              <a:gd name="connsiteX30" fmla="*/ 151260 w 1153124"/>
              <a:gd name="connsiteY30" fmla="*/ 1012396 h 1409961"/>
              <a:gd name="connsiteX31" fmla="*/ 143309 w 1153124"/>
              <a:gd name="connsiteY31" fmla="*/ 1036250 h 1409961"/>
              <a:gd name="connsiteX32" fmla="*/ 111504 w 1153124"/>
              <a:gd name="connsiteY32" fmla="*/ 1083957 h 1409961"/>
              <a:gd name="connsiteX33" fmla="*/ 95601 w 1153124"/>
              <a:gd name="connsiteY33" fmla="*/ 1107811 h 1409961"/>
              <a:gd name="connsiteX34" fmla="*/ 71747 w 1153124"/>
              <a:gd name="connsiteY34" fmla="*/ 1123714 h 1409961"/>
              <a:gd name="connsiteX35" fmla="*/ 63796 w 1153124"/>
              <a:gd name="connsiteY35" fmla="*/ 1147568 h 1409961"/>
              <a:gd name="connsiteX36" fmla="*/ 16088 w 1153124"/>
              <a:gd name="connsiteY36" fmla="*/ 1187324 h 1409961"/>
              <a:gd name="connsiteX37" fmla="*/ 185 w 1153124"/>
              <a:gd name="connsiteY37" fmla="*/ 1235032 h 1409961"/>
              <a:gd name="connsiteX38" fmla="*/ 16088 w 1153124"/>
              <a:gd name="connsiteY38" fmla="*/ 1330448 h 1409961"/>
              <a:gd name="connsiteX39" fmla="*/ 31991 w 1153124"/>
              <a:gd name="connsiteY39" fmla="*/ 1354302 h 1409961"/>
              <a:gd name="connsiteX40" fmla="*/ 39942 w 1153124"/>
              <a:gd name="connsiteY40" fmla="*/ 1378156 h 1409961"/>
              <a:gd name="connsiteX41" fmla="*/ 127406 w 1153124"/>
              <a:gd name="connsiteY41" fmla="*/ 1409961 h 1409961"/>
              <a:gd name="connsiteX42" fmla="*/ 238724 w 1153124"/>
              <a:gd name="connsiteY42" fmla="*/ 1402010 h 1409961"/>
              <a:gd name="connsiteX43" fmla="*/ 286432 w 1153124"/>
              <a:gd name="connsiteY43" fmla="*/ 1386107 h 1409961"/>
              <a:gd name="connsiteX44" fmla="*/ 310286 w 1153124"/>
              <a:gd name="connsiteY44" fmla="*/ 1370204 h 1409961"/>
              <a:gd name="connsiteX45" fmla="*/ 365945 w 1153124"/>
              <a:gd name="connsiteY45" fmla="*/ 1346350 h 1409961"/>
              <a:gd name="connsiteX46" fmla="*/ 413653 w 1153124"/>
              <a:gd name="connsiteY46" fmla="*/ 1314545 h 1409961"/>
              <a:gd name="connsiteX47" fmla="*/ 437507 w 1153124"/>
              <a:gd name="connsiteY47" fmla="*/ 1298643 h 1409961"/>
              <a:gd name="connsiteX48" fmla="*/ 461361 w 1153124"/>
              <a:gd name="connsiteY48" fmla="*/ 1290691 h 1409961"/>
              <a:gd name="connsiteX49" fmla="*/ 588582 w 1153124"/>
              <a:gd name="connsiteY49" fmla="*/ 1298643 h 1409961"/>
              <a:gd name="connsiteX50" fmla="*/ 612436 w 1153124"/>
              <a:gd name="connsiteY50" fmla="*/ 1306594 h 1409961"/>
              <a:gd name="connsiteX51" fmla="*/ 636290 w 1153124"/>
              <a:gd name="connsiteY51" fmla="*/ 1330448 h 1409961"/>
              <a:gd name="connsiteX52" fmla="*/ 652192 w 1153124"/>
              <a:gd name="connsiteY52" fmla="*/ 1354302 h 1409961"/>
              <a:gd name="connsiteX53" fmla="*/ 699900 w 1153124"/>
              <a:gd name="connsiteY53" fmla="*/ 1370204 h 1409961"/>
              <a:gd name="connsiteX54" fmla="*/ 803267 w 1153124"/>
              <a:gd name="connsiteY54" fmla="*/ 1362253 h 1409961"/>
              <a:gd name="connsiteX55" fmla="*/ 882780 w 1153124"/>
              <a:gd name="connsiteY55" fmla="*/ 1378156 h 1409961"/>
              <a:gd name="connsiteX56" fmla="*/ 874829 w 1153124"/>
              <a:gd name="connsiteY56" fmla="*/ 1298643 h 1409961"/>
              <a:gd name="connsiteX57" fmla="*/ 866877 w 1153124"/>
              <a:gd name="connsiteY57" fmla="*/ 1115763 h 1409961"/>
              <a:gd name="connsiteX58" fmla="*/ 850975 w 1153124"/>
              <a:gd name="connsiteY58" fmla="*/ 1068055 h 1409961"/>
              <a:gd name="connsiteX59" fmla="*/ 835072 w 1153124"/>
              <a:gd name="connsiteY59" fmla="*/ 1044201 h 1409961"/>
              <a:gd name="connsiteX60" fmla="*/ 827121 w 1153124"/>
              <a:gd name="connsiteY60" fmla="*/ 1020347 h 1409961"/>
              <a:gd name="connsiteX61" fmla="*/ 850975 w 1153124"/>
              <a:gd name="connsiteY61" fmla="*/ 996493 h 1409961"/>
              <a:gd name="connsiteX62" fmla="*/ 922537 w 1153124"/>
              <a:gd name="connsiteY62" fmla="*/ 972639 h 1409961"/>
              <a:gd name="connsiteX63" fmla="*/ 978196 w 1153124"/>
              <a:gd name="connsiteY63" fmla="*/ 964688 h 1409961"/>
              <a:gd name="connsiteX64" fmla="*/ 1002050 w 1153124"/>
              <a:gd name="connsiteY64" fmla="*/ 948785 h 1409961"/>
              <a:gd name="connsiteX65" fmla="*/ 1041806 w 1153124"/>
              <a:gd name="connsiteY65" fmla="*/ 901077 h 1409961"/>
              <a:gd name="connsiteX66" fmla="*/ 1049757 w 1153124"/>
              <a:gd name="connsiteY66" fmla="*/ 877223 h 1409961"/>
              <a:gd name="connsiteX67" fmla="*/ 1073611 w 1153124"/>
              <a:gd name="connsiteY67" fmla="*/ 853370 h 1409961"/>
              <a:gd name="connsiteX68" fmla="*/ 1089514 w 1153124"/>
              <a:gd name="connsiteY68" fmla="*/ 829516 h 1409961"/>
              <a:gd name="connsiteX69" fmla="*/ 1129271 w 1153124"/>
              <a:gd name="connsiteY69" fmla="*/ 781808 h 1409961"/>
              <a:gd name="connsiteX70" fmla="*/ 1137222 w 1153124"/>
              <a:gd name="connsiteY70" fmla="*/ 757954 h 1409961"/>
              <a:gd name="connsiteX71" fmla="*/ 1113368 w 1153124"/>
              <a:gd name="connsiteY71" fmla="*/ 710246 h 1409961"/>
              <a:gd name="connsiteX72" fmla="*/ 1089514 w 1153124"/>
              <a:gd name="connsiteY72" fmla="*/ 694343 h 1409961"/>
              <a:gd name="connsiteX73" fmla="*/ 1073611 w 1153124"/>
              <a:gd name="connsiteY73" fmla="*/ 670490 h 1409961"/>
              <a:gd name="connsiteX74" fmla="*/ 1049757 w 1153124"/>
              <a:gd name="connsiteY74" fmla="*/ 662538 h 1409961"/>
              <a:gd name="connsiteX75" fmla="*/ 1057709 w 1153124"/>
              <a:gd name="connsiteY75" fmla="*/ 630733 h 1409961"/>
              <a:gd name="connsiteX76" fmla="*/ 1089514 w 1153124"/>
              <a:gd name="connsiteY76" fmla="*/ 590977 h 1409961"/>
              <a:gd name="connsiteX77" fmla="*/ 1105417 w 1153124"/>
              <a:gd name="connsiteY77" fmla="*/ 535317 h 1409961"/>
              <a:gd name="connsiteX78" fmla="*/ 1113368 w 1153124"/>
              <a:gd name="connsiteY78" fmla="*/ 495561 h 1409961"/>
              <a:gd name="connsiteX79" fmla="*/ 1121319 w 1153124"/>
              <a:gd name="connsiteY79" fmla="*/ 463756 h 1409961"/>
              <a:gd name="connsiteX80" fmla="*/ 1129271 w 1153124"/>
              <a:gd name="connsiteY80" fmla="*/ 439902 h 1409961"/>
              <a:gd name="connsiteX81" fmla="*/ 1137222 w 1153124"/>
              <a:gd name="connsiteY81" fmla="*/ 400145 h 1409961"/>
              <a:gd name="connsiteX82" fmla="*/ 1153124 w 1153124"/>
              <a:gd name="connsiteY82" fmla="*/ 312681 h 1409961"/>
              <a:gd name="connsiteX83" fmla="*/ 1145173 w 1153124"/>
              <a:gd name="connsiteY83" fmla="*/ 193411 h 1409961"/>
              <a:gd name="connsiteX84" fmla="*/ 1129271 w 1153124"/>
              <a:gd name="connsiteY84" fmla="*/ 145703 h 1409961"/>
              <a:gd name="connsiteX85" fmla="*/ 1113368 w 1153124"/>
              <a:gd name="connsiteY85" fmla="*/ 97996 h 1409961"/>
              <a:gd name="connsiteX86" fmla="*/ 1097465 w 1153124"/>
              <a:gd name="connsiteY86" fmla="*/ 50288 h 1409961"/>
              <a:gd name="connsiteX87" fmla="*/ 1065660 w 1153124"/>
              <a:gd name="connsiteY87" fmla="*/ 42337 h 140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53124" h="1409961">
                <a:moveTo>
                  <a:pt x="1065660" y="42337"/>
                </a:moveTo>
                <a:lnTo>
                  <a:pt x="1065660" y="42337"/>
                </a:lnTo>
                <a:cubicBezTo>
                  <a:pt x="1047107" y="29085"/>
                  <a:pt x="1032515" y="6182"/>
                  <a:pt x="1010001" y="2580"/>
                </a:cubicBezTo>
                <a:cubicBezTo>
                  <a:pt x="962820" y="-4969"/>
                  <a:pt x="914443" y="6001"/>
                  <a:pt x="866877" y="10531"/>
                </a:cubicBezTo>
                <a:cubicBezTo>
                  <a:pt x="858534" y="11326"/>
                  <a:pt x="851083" y="16180"/>
                  <a:pt x="843024" y="18483"/>
                </a:cubicBezTo>
                <a:cubicBezTo>
                  <a:pt x="832516" y="21485"/>
                  <a:pt x="821685" y="23294"/>
                  <a:pt x="811218" y="26434"/>
                </a:cubicBezTo>
                <a:cubicBezTo>
                  <a:pt x="714426" y="55472"/>
                  <a:pt x="805015" y="31962"/>
                  <a:pt x="731705" y="50288"/>
                </a:cubicBezTo>
                <a:cubicBezTo>
                  <a:pt x="723754" y="55589"/>
                  <a:pt x="716584" y="62309"/>
                  <a:pt x="707851" y="66190"/>
                </a:cubicBezTo>
                <a:cubicBezTo>
                  <a:pt x="692533" y="72998"/>
                  <a:pt x="660144" y="82093"/>
                  <a:pt x="660144" y="82093"/>
                </a:cubicBezTo>
                <a:cubicBezTo>
                  <a:pt x="652193" y="87394"/>
                  <a:pt x="644837" y="93722"/>
                  <a:pt x="636290" y="97996"/>
                </a:cubicBezTo>
                <a:cubicBezTo>
                  <a:pt x="628793" y="101744"/>
                  <a:pt x="620522" y="103742"/>
                  <a:pt x="612436" y="105947"/>
                </a:cubicBezTo>
                <a:cubicBezTo>
                  <a:pt x="591350" y="111698"/>
                  <a:pt x="569560" y="114939"/>
                  <a:pt x="548825" y="121850"/>
                </a:cubicBezTo>
                <a:lnTo>
                  <a:pt x="501117" y="137752"/>
                </a:lnTo>
                <a:cubicBezTo>
                  <a:pt x="501113" y="137753"/>
                  <a:pt x="453413" y="153653"/>
                  <a:pt x="453410" y="153655"/>
                </a:cubicBezTo>
                <a:cubicBezTo>
                  <a:pt x="398728" y="190109"/>
                  <a:pt x="423834" y="179416"/>
                  <a:pt x="381848" y="193411"/>
                </a:cubicBezTo>
                <a:cubicBezTo>
                  <a:pt x="376547" y="201362"/>
                  <a:pt x="372063" y="209924"/>
                  <a:pt x="365945" y="217265"/>
                </a:cubicBezTo>
                <a:cubicBezTo>
                  <a:pt x="358746" y="225904"/>
                  <a:pt x="348627" y="231969"/>
                  <a:pt x="342091" y="241119"/>
                </a:cubicBezTo>
                <a:cubicBezTo>
                  <a:pt x="335202" y="250764"/>
                  <a:pt x="330591" y="261919"/>
                  <a:pt x="326189" y="272924"/>
                </a:cubicBezTo>
                <a:cubicBezTo>
                  <a:pt x="319963" y="288488"/>
                  <a:pt x="315587" y="304729"/>
                  <a:pt x="310286" y="320632"/>
                </a:cubicBezTo>
                <a:cubicBezTo>
                  <a:pt x="307636" y="328583"/>
                  <a:pt x="306984" y="337512"/>
                  <a:pt x="302335" y="344486"/>
                </a:cubicBezTo>
                <a:lnTo>
                  <a:pt x="286432" y="368340"/>
                </a:lnTo>
                <a:cubicBezTo>
                  <a:pt x="298840" y="504812"/>
                  <a:pt x="299062" y="465138"/>
                  <a:pt x="286432" y="654587"/>
                </a:cubicBezTo>
                <a:cubicBezTo>
                  <a:pt x="285044" y="675412"/>
                  <a:pt x="274719" y="705206"/>
                  <a:pt x="270530" y="726149"/>
                </a:cubicBezTo>
                <a:cubicBezTo>
                  <a:pt x="267368" y="741958"/>
                  <a:pt x="267676" y="758562"/>
                  <a:pt x="262578" y="773857"/>
                </a:cubicBezTo>
                <a:cubicBezTo>
                  <a:pt x="259556" y="782923"/>
                  <a:pt x="250950" y="789163"/>
                  <a:pt x="246676" y="797710"/>
                </a:cubicBezTo>
                <a:cubicBezTo>
                  <a:pt x="242928" y="805207"/>
                  <a:pt x="241027" y="813505"/>
                  <a:pt x="238724" y="821564"/>
                </a:cubicBezTo>
                <a:cubicBezTo>
                  <a:pt x="214688" y="905691"/>
                  <a:pt x="252666" y="787693"/>
                  <a:pt x="214871" y="901077"/>
                </a:cubicBezTo>
                <a:lnTo>
                  <a:pt x="206919" y="924931"/>
                </a:lnTo>
                <a:cubicBezTo>
                  <a:pt x="204269" y="932882"/>
                  <a:pt x="203617" y="941811"/>
                  <a:pt x="198968" y="948785"/>
                </a:cubicBezTo>
                <a:lnTo>
                  <a:pt x="183065" y="972639"/>
                </a:lnTo>
                <a:cubicBezTo>
                  <a:pt x="163080" y="1032596"/>
                  <a:pt x="192363" y="961016"/>
                  <a:pt x="151260" y="1012396"/>
                </a:cubicBezTo>
                <a:cubicBezTo>
                  <a:pt x="146024" y="1018941"/>
                  <a:pt x="147379" y="1028923"/>
                  <a:pt x="143309" y="1036250"/>
                </a:cubicBezTo>
                <a:cubicBezTo>
                  <a:pt x="134027" y="1052957"/>
                  <a:pt x="122106" y="1068055"/>
                  <a:pt x="111504" y="1083957"/>
                </a:cubicBezTo>
                <a:cubicBezTo>
                  <a:pt x="106203" y="1091908"/>
                  <a:pt x="103552" y="1102510"/>
                  <a:pt x="95601" y="1107811"/>
                </a:cubicBezTo>
                <a:lnTo>
                  <a:pt x="71747" y="1123714"/>
                </a:lnTo>
                <a:cubicBezTo>
                  <a:pt x="69097" y="1131665"/>
                  <a:pt x="68445" y="1140594"/>
                  <a:pt x="63796" y="1147568"/>
                </a:cubicBezTo>
                <a:cubicBezTo>
                  <a:pt x="51551" y="1165936"/>
                  <a:pt x="33690" y="1175590"/>
                  <a:pt x="16088" y="1187324"/>
                </a:cubicBezTo>
                <a:cubicBezTo>
                  <a:pt x="10787" y="1203227"/>
                  <a:pt x="-1666" y="1218372"/>
                  <a:pt x="185" y="1235032"/>
                </a:cubicBezTo>
                <a:cubicBezTo>
                  <a:pt x="2704" y="1257700"/>
                  <a:pt x="2768" y="1303808"/>
                  <a:pt x="16088" y="1330448"/>
                </a:cubicBezTo>
                <a:cubicBezTo>
                  <a:pt x="20362" y="1338995"/>
                  <a:pt x="26690" y="1346351"/>
                  <a:pt x="31991" y="1354302"/>
                </a:cubicBezTo>
                <a:cubicBezTo>
                  <a:pt x="34641" y="1362253"/>
                  <a:pt x="36194" y="1370659"/>
                  <a:pt x="39942" y="1378156"/>
                </a:cubicBezTo>
                <a:cubicBezTo>
                  <a:pt x="61424" y="1421121"/>
                  <a:pt x="65769" y="1403113"/>
                  <a:pt x="127406" y="1409961"/>
                </a:cubicBezTo>
                <a:cubicBezTo>
                  <a:pt x="164512" y="1407311"/>
                  <a:pt x="201935" y="1407528"/>
                  <a:pt x="238724" y="1402010"/>
                </a:cubicBezTo>
                <a:cubicBezTo>
                  <a:pt x="255301" y="1399523"/>
                  <a:pt x="286432" y="1386107"/>
                  <a:pt x="286432" y="1386107"/>
                </a:cubicBezTo>
                <a:cubicBezTo>
                  <a:pt x="294383" y="1380806"/>
                  <a:pt x="301739" y="1374478"/>
                  <a:pt x="310286" y="1370204"/>
                </a:cubicBezTo>
                <a:cubicBezTo>
                  <a:pt x="376100" y="1337297"/>
                  <a:pt x="283205" y="1395994"/>
                  <a:pt x="365945" y="1346350"/>
                </a:cubicBezTo>
                <a:cubicBezTo>
                  <a:pt x="382334" y="1336517"/>
                  <a:pt x="397750" y="1325147"/>
                  <a:pt x="413653" y="1314545"/>
                </a:cubicBezTo>
                <a:cubicBezTo>
                  <a:pt x="421604" y="1309244"/>
                  <a:pt x="428441" y="1301665"/>
                  <a:pt x="437507" y="1298643"/>
                </a:cubicBezTo>
                <a:lnTo>
                  <a:pt x="461361" y="1290691"/>
                </a:lnTo>
                <a:cubicBezTo>
                  <a:pt x="503768" y="1293342"/>
                  <a:pt x="546326" y="1294195"/>
                  <a:pt x="588582" y="1298643"/>
                </a:cubicBezTo>
                <a:cubicBezTo>
                  <a:pt x="596917" y="1299520"/>
                  <a:pt x="605462" y="1301945"/>
                  <a:pt x="612436" y="1306594"/>
                </a:cubicBezTo>
                <a:cubicBezTo>
                  <a:pt x="621792" y="1312831"/>
                  <a:pt x="629091" y="1321809"/>
                  <a:pt x="636290" y="1330448"/>
                </a:cubicBezTo>
                <a:cubicBezTo>
                  <a:pt x="642408" y="1337789"/>
                  <a:pt x="644088" y="1349237"/>
                  <a:pt x="652192" y="1354302"/>
                </a:cubicBezTo>
                <a:cubicBezTo>
                  <a:pt x="666407" y="1363186"/>
                  <a:pt x="699900" y="1370204"/>
                  <a:pt x="699900" y="1370204"/>
                </a:cubicBezTo>
                <a:cubicBezTo>
                  <a:pt x="734356" y="1367554"/>
                  <a:pt x="768710" y="1362253"/>
                  <a:pt x="803267" y="1362253"/>
                </a:cubicBezTo>
                <a:cubicBezTo>
                  <a:pt x="839817" y="1362253"/>
                  <a:pt x="853403" y="1368363"/>
                  <a:pt x="882780" y="1378156"/>
                </a:cubicBezTo>
                <a:cubicBezTo>
                  <a:pt x="880130" y="1351652"/>
                  <a:pt x="876440" y="1325231"/>
                  <a:pt x="874829" y="1298643"/>
                </a:cubicBezTo>
                <a:cubicBezTo>
                  <a:pt x="871138" y="1237737"/>
                  <a:pt x="873156" y="1176457"/>
                  <a:pt x="866877" y="1115763"/>
                </a:cubicBezTo>
                <a:cubicBezTo>
                  <a:pt x="865152" y="1099089"/>
                  <a:pt x="860273" y="1082002"/>
                  <a:pt x="850975" y="1068055"/>
                </a:cubicBezTo>
                <a:lnTo>
                  <a:pt x="835072" y="1044201"/>
                </a:lnTo>
                <a:cubicBezTo>
                  <a:pt x="832422" y="1036250"/>
                  <a:pt x="824471" y="1028298"/>
                  <a:pt x="827121" y="1020347"/>
                </a:cubicBezTo>
                <a:cubicBezTo>
                  <a:pt x="830677" y="1009679"/>
                  <a:pt x="842336" y="1003692"/>
                  <a:pt x="850975" y="996493"/>
                </a:cubicBezTo>
                <a:cubicBezTo>
                  <a:pt x="878464" y="973586"/>
                  <a:pt x="881901" y="978890"/>
                  <a:pt x="922537" y="972639"/>
                </a:cubicBezTo>
                <a:cubicBezTo>
                  <a:pt x="941060" y="969789"/>
                  <a:pt x="959643" y="967338"/>
                  <a:pt x="978196" y="964688"/>
                </a:cubicBezTo>
                <a:cubicBezTo>
                  <a:pt x="986147" y="959387"/>
                  <a:pt x="994709" y="954903"/>
                  <a:pt x="1002050" y="948785"/>
                </a:cubicBezTo>
                <a:cubicBezTo>
                  <a:pt x="1017124" y="936223"/>
                  <a:pt x="1032871" y="918948"/>
                  <a:pt x="1041806" y="901077"/>
                </a:cubicBezTo>
                <a:cubicBezTo>
                  <a:pt x="1045554" y="893580"/>
                  <a:pt x="1045108" y="884197"/>
                  <a:pt x="1049757" y="877223"/>
                </a:cubicBezTo>
                <a:cubicBezTo>
                  <a:pt x="1055994" y="867867"/>
                  <a:pt x="1066412" y="862008"/>
                  <a:pt x="1073611" y="853370"/>
                </a:cubicBezTo>
                <a:cubicBezTo>
                  <a:pt x="1079729" y="846029"/>
                  <a:pt x="1083396" y="836857"/>
                  <a:pt x="1089514" y="829516"/>
                </a:cubicBezTo>
                <a:cubicBezTo>
                  <a:pt x="1140533" y="768293"/>
                  <a:pt x="1089787" y="841033"/>
                  <a:pt x="1129271" y="781808"/>
                </a:cubicBezTo>
                <a:cubicBezTo>
                  <a:pt x="1131921" y="773857"/>
                  <a:pt x="1137222" y="766335"/>
                  <a:pt x="1137222" y="757954"/>
                </a:cubicBezTo>
                <a:cubicBezTo>
                  <a:pt x="1137222" y="745019"/>
                  <a:pt x="1121409" y="718287"/>
                  <a:pt x="1113368" y="710246"/>
                </a:cubicBezTo>
                <a:cubicBezTo>
                  <a:pt x="1106611" y="703489"/>
                  <a:pt x="1097465" y="699644"/>
                  <a:pt x="1089514" y="694343"/>
                </a:cubicBezTo>
                <a:cubicBezTo>
                  <a:pt x="1084213" y="686392"/>
                  <a:pt x="1081073" y="676460"/>
                  <a:pt x="1073611" y="670490"/>
                </a:cubicBezTo>
                <a:cubicBezTo>
                  <a:pt x="1067066" y="665254"/>
                  <a:pt x="1052870" y="670320"/>
                  <a:pt x="1049757" y="662538"/>
                </a:cubicBezTo>
                <a:cubicBezTo>
                  <a:pt x="1045699" y="652392"/>
                  <a:pt x="1054707" y="641241"/>
                  <a:pt x="1057709" y="630733"/>
                </a:cubicBezTo>
                <a:cubicBezTo>
                  <a:pt x="1066746" y="599103"/>
                  <a:pt x="1060893" y="610057"/>
                  <a:pt x="1089514" y="590977"/>
                </a:cubicBezTo>
                <a:cubicBezTo>
                  <a:pt x="1098367" y="564417"/>
                  <a:pt x="1098762" y="565264"/>
                  <a:pt x="1105417" y="535317"/>
                </a:cubicBezTo>
                <a:cubicBezTo>
                  <a:pt x="1108349" y="522124"/>
                  <a:pt x="1110436" y="508754"/>
                  <a:pt x="1113368" y="495561"/>
                </a:cubicBezTo>
                <a:cubicBezTo>
                  <a:pt x="1115739" y="484893"/>
                  <a:pt x="1118317" y="474263"/>
                  <a:pt x="1121319" y="463756"/>
                </a:cubicBezTo>
                <a:cubicBezTo>
                  <a:pt x="1123622" y="455697"/>
                  <a:pt x="1127238" y="448033"/>
                  <a:pt x="1129271" y="439902"/>
                </a:cubicBezTo>
                <a:cubicBezTo>
                  <a:pt x="1132549" y="426791"/>
                  <a:pt x="1135000" y="413476"/>
                  <a:pt x="1137222" y="400145"/>
                </a:cubicBezTo>
                <a:cubicBezTo>
                  <a:pt x="1151466" y="314676"/>
                  <a:pt x="1137859" y="373742"/>
                  <a:pt x="1153124" y="312681"/>
                </a:cubicBezTo>
                <a:cubicBezTo>
                  <a:pt x="1150474" y="272924"/>
                  <a:pt x="1150808" y="232855"/>
                  <a:pt x="1145173" y="193411"/>
                </a:cubicBezTo>
                <a:cubicBezTo>
                  <a:pt x="1142802" y="176817"/>
                  <a:pt x="1134572" y="161606"/>
                  <a:pt x="1129271" y="145703"/>
                </a:cubicBezTo>
                <a:lnTo>
                  <a:pt x="1113368" y="97996"/>
                </a:lnTo>
                <a:lnTo>
                  <a:pt x="1097465" y="50288"/>
                </a:lnTo>
                <a:lnTo>
                  <a:pt x="1065660" y="42337"/>
                </a:lnTo>
                <a:close/>
              </a:path>
            </a:pathLst>
          </a:custGeom>
          <a:solidFill>
            <a:srgbClr val="FFC000">
              <a:alpha val="26000"/>
            </a:srgbClr>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NL" dirty="0"/>
          </a:p>
        </p:txBody>
      </p:sp>
      <p:sp>
        <p:nvSpPr>
          <p:cNvPr id="11" name="Freeform: Shape 10">
            <a:extLst>
              <a:ext uri="{FF2B5EF4-FFF2-40B4-BE49-F238E27FC236}">
                <a16:creationId xmlns:a16="http://schemas.microsoft.com/office/drawing/2014/main" id="{63275F54-C1A8-4DD4-866E-C70C3B16B016}"/>
              </a:ext>
            </a:extLst>
          </p:cNvPr>
          <p:cNvSpPr/>
          <p:nvPr/>
        </p:nvSpPr>
        <p:spPr>
          <a:xfrm>
            <a:off x="5675312" y="4564063"/>
            <a:ext cx="1280795" cy="1025525"/>
          </a:xfrm>
          <a:custGeom>
            <a:avLst/>
            <a:gdLst>
              <a:gd name="connsiteX0" fmla="*/ 278296 w 1281336"/>
              <a:gd name="connsiteY0" fmla="*/ 55779 h 1025838"/>
              <a:gd name="connsiteX1" fmla="*/ 278296 w 1281336"/>
              <a:gd name="connsiteY1" fmla="*/ 55779 h 1025838"/>
              <a:gd name="connsiteX2" fmla="*/ 190832 w 1281336"/>
              <a:gd name="connsiteY2" fmla="*/ 8071 h 1025838"/>
              <a:gd name="connsiteX3" fmla="*/ 166978 w 1281336"/>
              <a:gd name="connsiteY3" fmla="*/ 16022 h 1025838"/>
              <a:gd name="connsiteX4" fmla="*/ 143124 w 1281336"/>
              <a:gd name="connsiteY4" fmla="*/ 31925 h 1025838"/>
              <a:gd name="connsiteX5" fmla="*/ 127221 w 1281336"/>
              <a:gd name="connsiteY5" fmla="*/ 55779 h 1025838"/>
              <a:gd name="connsiteX6" fmla="*/ 79513 w 1281336"/>
              <a:gd name="connsiteY6" fmla="*/ 87584 h 1025838"/>
              <a:gd name="connsiteX7" fmla="*/ 55659 w 1281336"/>
              <a:gd name="connsiteY7" fmla="*/ 103487 h 1025838"/>
              <a:gd name="connsiteX8" fmla="*/ 7952 w 1281336"/>
              <a:gd name="connsiteY8" fmla="*/ 143243 h 1025838"/>
              <a:gd name="connsiteX9" fmla="*/ 0 w 1281336"/>
              <a:gd name="connsiteY9" fmla="*/ 167097 h 1025838"/>
              <a:gd name="connsiteX10" fmla="*/ 15903 w 1281336"/>
              <a:gd name="connsiteY10" fmla="*/ 238659 h 1025838"/>
              <a:gd name="connsiteX11" fmla="*/ 39757 w 1281336"/>
              <a:gd name="connsiteY11" fmla="*/ 286367 h 1025838"/>
              <a:gd name="connsiteX12" fmla="*/ 47708 w 1281336"/>
              <a:gd name="connsiteY12" fmla="*/ 373831 h 1025838"/>
              <a:gd name="connsiteX13" fmla="*/ 87465 w 1281336"/>
              <a:gd name="connsiteY13" fmla="*/ 421539 h 1025838"/>
              <a:gd name="connsiteX14" fmla="*/ 119270 w 1281336"/>
              <a:gd name="connsiteY14" fmla="*/ 445393 h 1025838"/>
              <a:gd name="connsiteX15" fmla="*/ 166978 w 1281336"/>
              <a:gd name="connsiteY15" fmla="*/ 477198 h 1025838"/>
              <a:gd name="connsiteX16" fmla="*/ 182880 w 1281336"/>
              <a:gd name="connsiteY16" fmla="*/ 453344 h 1025838"/>
              <a:gd name="connsiteX17" fmla="*/ 294199 w 1281336"/>
              <a:gd name="connsiteY17" fmla="*/ 477198 h 1025838"/>
              <a:gd name="connsiteX18" fmla="*/ 310101 w 1281336"/>
              <a:gd name="connsiteY18" fmla="*/ 524906 h 1025838"/>
              <a:gd name="connsiteX19" fmla="*/ 357809 w 1281336"/>
              <a:gd name="connsiteY19" fmla="*/ 540808 h 1025838"/>
              <a:gd name="connsiteX20" fmla="*/ 405517 w 1281336"/>
              <a:gd name="connsiteY20" fmla="*/ 509003 h 1025838"/>
              <a:gd name="connsiteX21" fmla="*/ 421419 w 1281336"/>
              <a:gd name="connsiteY21" fmla="*/ 532857 h 1025838"/>
              <a:gd name="connsiteX22" fmla="*/ 445273 w 1281336"/>
              <a:gd name="connsiteY22" fmla="*/ 548760 h 1025838"/>
              <a:gd name="connsiteX23" fmla="*/ 461176 w 1281336"/>
              <a:gd name="connsiteY23" fmla="*/ 572614 h 1025838"/>
              <a:gd name="connsiteX24" fmla="*/ 469127 w 1281336"/>
              <a:gd name="connsiteY24" fmla="*/ 596468 h 1025838"/>
              <a:gd name="connsiteX25" fmla="*/ 492981 w 1281336"/>
              <a:gd name="connsiteY25" fmla="*/ 612370 h 1025838"/>
              <a:gd name="connsiteX26" fmla="*/ 516835 w 1281336"/>
              <a:gd name="connsiteY26" fmla="*/ 604419 h 1025838"/>
              <a:gd name="connsiteX27" fmla="*/ 604299 w 1281336"/>
              <a:gd name="connsiteY27" fmla="*/ 620321 h 1025838"/>
              <a:gd name="connsiteX28" fmla="*/ 612251 w 1281336"/>
              <a:gd name="connsiteY28" fmla="*/ 683932 h 1025838"/>
              <a:gd name="connsiteX29" fmla="*/ 636105 w 1281336"/>
              <a:gd name="connsiteY29" fmla="*/ 763445 h 1025838"/>
              <a:gd name="connsiteX30" fmla="*/ 644056 w 1281336"/>
              <a:gd name="connsiteY30" fmla="*/ 787299 h 1025838"/>
              <a:gd name="connsiteX31" fmla="*/ 691764 w 1281336"/>
              <a:gd name="connsiteY31" fmla="*/ 803201 h 1025838"/>
              <a:gd name="connsiteX32" fmla="*/ 715618 w 1281336"/>
              <a:gd name="connsiteY32" fmla="*/ 811153 h 1025838"/>
              <a:gd name="connsiteX33" fmla="*/ 747423 w 1281336"/>
              <a:gd name="connsiteY33" fmla="*/ 819104 h 1025838"/>
              <a:gd name="connsiteX34" fmla="*/ 795131 w 1281336"/>
              <a:gd name="connsiteY34" fmla="*/ 803201 h 1025838"/>
              <a:gd name="connsiteX35" fmla="*/ 803082 w 1281336"/>
              <a:gd name="connsiteY35" fmla="*/ 763445 h 1025838"/>
              <a:gd name="connsiteX36" fmla="*/ 811033 w 1281336"/>
              <a:gd name="connsiteY36" fmla="*/ 691883 h 1025838"/>
              <a:gd name="connsiteX37" fmla="*/ 834887 w 1281336"/>
              <a:gd name="connsiteY37" fmla="*/ 683932 h 1025838"/>
              <a:gd name="connsiteX38" fmla="*/ 858741 w 1281336"/>
              <a:gd name="connsiteY38" fmla="*/ 699834 h 1025838"/>
              <a:gd name="connsiteX39" fmla="*/ 866692 w 1281336"/>
              <a:gd name="connsiteY39" fmla="*/ 723688 h 1025838"/>
              <a:gd name="connsiteX40" fmla="*/ 850790 w 1281336"/>
              <a:gd name="connsiteY40" fmla="*/ 787299 h 1025838"/>
              <a:gd name="connsiteX41" fmla="*/ 858741 w 1281336"/>
              <a:gd name="connsiteY41" fmla="*/ 850909 h 1025838"/>
              <a:gd name="connsiteX42" fmla="*/ 906449 w 1281336"/>
              <a:gd name="connsiteY42" fmla="*/ 882714 h 1025838"/>
              <a:gd name="connsiteX43" fmla="*/ 954157 w 1281336"/>
              <a:gd name="connsiteY43" fmla="*/ 898617 h 1025838"/>
              <a:gd name="connsiteX44" fmla="*/ 978011 w 1281336"/>
              <a:gd name="connsiteY44" fmla="*/ 914520 h 1025838"/>
              <a:gd name="connsiteX45" fmla="*/ 1001865 w 1281336"/>
              <a:gd name="connsiteY45" fmla="*/ 922471 h 1025838"/>
              <a:gd name="connsiteX46" fmla="*/ 1049572 w 1281336"/>
              <a:gd name="connsiteY46" fmla="*/ 970179 h 1025838"/>
              <a:gd name="connsiteX47" fmla="*/ 1065475 w 1281336"/>
              <a:gd name="connsiteY47" fmla="*/ 994033 h 1025838"/>
              <a:gd name="connsiteX48" fmla="*/ 1121134 w 1281336"/>
              <a:gd name="connsiteY48" fmla="*/ 1025838 h 1025838"/>
              <a:gd name="connsiteX49" fmla="*/ 1176793 w 1281336"/>
              <a:gd name="connsiteY49" fmla="*/ 1017887 h 1025838"/>
              <a:gd name="connsiteX50" fmla="*/ 1192696 w 1281336"/>
              <a:gd name="connsiteY50" fmla="*/ 954276 h 1025838"/>
              <a:gd name="connsiteX51" fmla="*/ 1200647 w 1281336"/>
              <a:gd name="connsiteY51" fmla="*/ 930422 h 1025838"/>
              <a:gd name="connsiteX52" fmla="*/ 1184745 w 1281336"/>
              <a:gd name="connsiteY52" fmla="*/ 866812 h 1025838"/>
              <a:gd name="connsiteX53" fmla="*/ 1176793 w 1281336"/>
              <a:gd name="connsiteY53" fmla="*/ 835007 h 1025838"/>
              <a:gd name="connsiteX54" fmla="*/ 1184745 w 1281336"/>
              <a:gd name="connsiteY54" fmla="*/ 675981 h 1025838"/>
              <a:gd name="connsiteX55" fmla="*/ 1232452 w 1281336"/>
              <a:gd name="connsiteY55" fmla="*/ 644175 h 1025838"/>
              <a:gd name="connsiteX56" fmla="*/ 1256306 w 1281336"/>
              <a:gd name="connsiteY56" fmla="*/ 628273 h 1025838"/>
              <a:gd name="connsiteX57" fmla="*/ 1264258 w 1281336"/>
              <a:gd name="connsiteY57" fmla="*/ 437441 h 1025838"/>
              <a:gd name="connsiteX58" fmla="*/ 1216550 w 1281336"/>
              <a:gd name="connsiteY58" fmla="*/ 405636 h 1025838"/>
              <a:gd name="connsiteX59" fmla="*/ 1192696 w 1281336"/>
              <a:gd name="connsiteY59" fmla="*/ 373831 h 1025838"/>
              <a:gd name="connsiteX60" fmla="*/ 1152939 w 1281336"/>
              <a:gd name="connsiteY60" fmla="*/ 326123 h 1025838"/>
              <a:gd name="connsiteX61" fmla="*/ 1137037 w 1281336"/>
              <a:gd name="connsiteY61" fmla="*/ 198902 h 1025838"/>
              <a:gd name="connsiteX62" fmla="*/ 1129085 w 1281336"/>
              <a:gd name="connsiteY62" fmla="*/ 151194 h 1025838"/>
              <a:gd name="connsiteX63" fmla="*/ 1121134 w 1281336"/>
              <a:gd name="connsiteY63" fmla="*/ 127341 h 1025838"/>
              <a:gd name="connsiteX64" fmla="*/ 1073426 w 1281336"/>
              <a:gd name="connsiteY64" fmla="*/ 111438 h 1025838"/>
              <a:gd name="connsiteX65" fmla="*/ 978011 w 1281336"/>
              <a:gd name="connsiteY65" fmla="*/ 95535 h 1025838"/>
              <a:gd name="connsiteX66" fmla="*/ 938254 w 1281336"/>
              <a:gd name="connsiteY66" fmla="*/ 87584 h 1025838"/>
              <a:gd name="connsiteX67" fmla="*/ 866692 w 1281336"/>
              <a:gd name="connsiteY67" fmla="*/ 79633 h 1025838"/>
              <a:gd name="connsiteX68" fmla="*/ 818985 w 1281336"/>
              <a:gd name="connsiteY68" fmla="*/ 47828 h 1025838"/>
              <a:gd name="connsiteX69" fmla="*/ 771277 w 1281336"/>
              <a:gd name="connsiteY69" fmla="*/ 31925 h 1025838"/>
              <a:gd name="connsiteX70" fmla="*/ 628153 w 1281336"/>
              <a:gd name="connsiteY70" fmla="*/ 47828 h 1025838"/>
              <a:gd name="connsiteX71" fmla="*/ 604299 w 1281336"/>
              <a:gd name="connsiteY71" fmla="*/ 63730 h 1025838"/>
              <a:gd name="connsiteX72" fmla="*/ 556592 w 1281336"/>
              <a:gd name="connsiteY72" fmla="*/ 79633 h 1025838"/>
              <a:gd name="connsiteX73" fmla="*/ 508884 w 1281336"/>
              <a:gd name="connsiteY73" fmla="*/ 111438 h 1025838"/>
              <a:gd name="connsiteX74" fmla="*/ 461176 w 1281336"/>
              <a:gd name="connsiteY74" fmla="*/ 127341 h 1025838"/>
              <a:gd name="connsiteX75" fmla="*/ 310101 w 1281336"/>
              <a:gd name="connsiteY75" fmla="*/ 119389 h 1025838"/>
              <a:gd name="connsiteX76" fmla="*/ 286247 w 1281336"/>
              <a:gd name="connsiteY76" fmla="*/ 111438 h 1025838"/>
              <a:gd name="connsiteX77" fmla="*/ 278296 w 1281336"/>
              <a:gd name="connsiteY77" fmla="*/ 55779 h 102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281336" h="1025838">
                <a:moveTo>
                  <a:pt x="278296" y="55779"/>
                </a:moveTo>
                <a:lnTo>
                  <a:pt x="278296" y="55779"/>
                </a:lnTo>
                <a:cubicBezTo>
                  <a:pt x="225859" y="-5397"/>
                  <a:pt x="252301" y="-7296"/>
                  <a:pt x="190832" y="8071"/>
                </a:cubicBezTo>
                <a:cubicBezTo>
                  <a:pt x="182701" y="10104"/>
                  <a:pt x="174929" y="13372"/>
                  <a:pt x="166978" y="16022"/>
                </a:cubicBezTo>
                <a:cubicBezTo>
                  <a:pt x="159027" y="21323"/>
                  <a:pt x="149881" y="25168"/>
                  <a:pt x="143124" y="31925"/>
                </a:cubicBezTo>
                <a:cubicBezTo>
                  <a:pt x="136367" y="38682"/>
                  <a:pt x="134413" y="49486"/>
                  <a:pt x="127221" y="55779"/>
                </a:cubicBezTo>
                <a:cubicBezTo>
                  <a:pt x="112837" y="68365"/>
                  <a:pt x="95416" y="76982"/>
                  <a:pt x="79513" y="87584"/>
                </a:cubicBezTo>
                <a:cubicBezTo>
                  <a:pt x="71562" y="92885"/>
                  <a:pt x="62416" y="96730"/>
                  <a:pt x="55659" y="103487"/>
                </a:cubicBezTo>
                <a:cubicBezTo>
                  <a:pt x="25048" y="134098"/>
                  <a:pt x="41161" y="121103"/>
                  <a:pt x="7952" y="143243"/>
                </a:cubicBezTo>
                <a:cubicBezTo>
                  <a:pt x="5301" y="151194"/>
                  <a:pt x="0" y="158715"/>
                  <a:pt x="0" y="167097"/>
                </a:cubicBezTo>
                <a:cubicBezTo>
                  <a:pt x="0" y="179310"/>
                  <a:pt x="7704" y="222261"/>
                  <a:pt x="15903" y="238659"/>
                </a:cubicBezTo>
                <a:cubicBezTo>
                  <a:pt x="46734" y="300323"/>
                  <a:pt x="19767" y="226402"/>
                  <a:pt x="39757" y="286367"/>
                </a:cubicBezTo>
                <a:cubicBezTo>
                  <a:pt x="42407" y="315522"/>
                  <a:pt x="41574" y="345206"/>
                  <a:pt x="47708" y="373831"/>
                </a:cubicBezTo>
                <a:cubicBezTo>
                  <a:pt x="50469" y="386713"/>
                  <a:pt x="79658" y="414847"/>
                  <a:pt x="87465" y="421539"/>
                </a:cubicBezTo>
                <a:cubicBezTo>
                  <a:pt x="97527" y="430163"/>
                  <a:pt x="108413" y="437793"/>
                  <a:pt x="119270" y="445393"/>
                </a:cubicBezTo>
                <a:cubicBezTo>
                  <a:pt x="134928" y="456353"/>
                  <a:pt x="166978" y="477198"/>
                  <a:pt x="166978" y="477198"/>
                </a:cubicBezTo>
                <a:cubicBezTo>
                  <a:pt x="172279" y="469247"/>
                  <a:pt x="173435" y="454797"/>
                  <a:pt x="182880" y="453344"/>
                </a:cubicBezTo>
                <a:cubicBezTo>
                  <a:pt x="250933" y="442874"/>
                  <a:pt x="255430" y="451351"/>
                  <a:pt x="294199" y="477198"/>
                </a:cubicBezTo>
                <a:cubicBezTo>
                  <a:pt x="299500" y="493101"/>
                  <a:pt x="294198" y="519605"/>
                  <a:pt x="310101" y="524906"/>
                </a:cubicBezTo>
                <a:lnTo>
                  <a:pt x="357809" y="540808"/>
                </a:lnTo>
                <a:cubicBezTo>
                  <a:pt x="363329" y="535288"/>
                  <a:pt x="389078" y="502427"/>
                  <a:pt x="405517" y="509003"/>
                </a:cubicBezTo>
                <a:cubicBezTo>
                  <a:pt x="414390" y="512552"/>
                  <a:pt x="414662" y="526100"/>
                  <a:pt x="421419" y="532857"/>
                </a:cubicBezTo>
                <a:cubicBezTo>
                  <a:pt x="428176" y="539614"/>
                  <a:pt x="437322" y="543459"/>
                  <a:pt x="445273" y="548760"/>
                </a:cubicBezTo>
                <a:cubicBezTo>
                  <a:pt x="450574" y="556711"/>
                  <a:pt x="456902" y="564067"/>
                  <a:pt x="461176" y="572614"/>
                </a:cubicBezTo>
                <a:cubicBezTo>
                  <a:pt x="464924" y="580111"/>
                  <a:pt x="463891" y="589923"/>
                  <a:pt x="469127" y="596468"/>
                </a:cubicBezTo>
                <a:cubicBezTo>
                  <a:pt x="475097" y="603930"/>
                  <a:pt x="485030" y="607069"/>
                  <a:pt x="492981" y="612370"/>
                </a:cubicBezTo>
                <a:cubicBezTo>
                  <a:pt x="500932" y="609720"/>
                  <a:pt x="508475" y="603822"/>
                  <a:pt x="516835" y="604419"/>
                </a:cubicBezTo>
                <a:cubicBezTo>
                  <a:pt x="546392" y="606530"/>
                  <a:pt x="581535" y="601351"/>
                  <a:pt x="604299" y="620321"/>
                </a:cubicBezTo>
                <a:cubicBezTo>
                  <a:pt x="620715" y="634001"/>
                  <a:pt x="608738" y="662854"/>
                  <a:pt x="612251" y="683932"/>
                </a:cubicBezTo>
                <a:cubicBezTo>
                  <a:pt x="616257" y="707970"/>
                  <a:pt x="629033" y="742230"/>
                  <a:pt x="636105" y="763445"/>
                </a:cubicBezTo>
                <a:cubicBezTo>
                  <a:pt x="638755" y="771396"/>
                  <a:pt x="636105" y="784649"/>
                  <a:pt x="644056" y="787299"/>
                </a:cubicBezTo>
                <a:lnTo>
                  <a:pt x="691764" y="803201"/>
                </a:lnTo>
                <a:cubicBezTo>
                  <a:pt x="699715" y="805851"/>
                  <a:pt x="707487" y="809120"/>
                  <a:pt x="715618" y="811153"/>
                </a:cubicBezTo>
                <a:lnTo>
                  <a:pt x="747423" y="819104"/>
                </a:lnTo>
                <a:cubicBezTo>
                  <a:pt x="763326" y="813803"/>
                  <a:pt x="783278" y="815054"/>
                  <a:pt x="795131" y="803201"/>
                </a:cubicBezTo>
                <a:cubicBezTo>
                  <a:pt x="804687" y="793645"/>
                  <a:pt x="801171" y="776824"/>
                  <a:pt x="803082" y="763445"/>
                </a:cubicBezTo>
                <a:cubicBezTo>
                  <a:pt x="806476" y="739685"/>
                  <a:pt x="802119" y="714167"/>
                  <a:pt x="811033" y="691883"/>
                </a:cubicBezTo>
                <a:cubicBezTo>
                  <a:pt x="814146" y="684101"/>
                  <a:pt x="826936" y="686582"/>
                  <a:pt x="834887" y="683932"/>
                </a:cubicBezTo>
                <a:cubicBezTo>
                  <a:pt x="842838" y="689233"/>
                  <a:pt x="852771" y="692372"/>
                  <a:pt x="858741" y="699834"/>
                </a:cubicBezTo>
                <a:cubicBezTo>
                  <a:pt x="863977" y="706379"/>
                  <a:pt x="866692" y="715307"/>
                  <a:pt x="866692" y="723688"/>
                </a:cubicBezTo>
                <a:cubicBezTo>
                  <a:pt x="866692" y="742879"/>
                  <a:pt x="857064" y="768475"/>
                  <a:pt x="850790" y="787299"/>
                </a:cubicBezTo>
                <a:cubicBezTo>
                  <a:pt x="853440" y="808502"/>
                  <a:pt x="847974" y="832452"/>
                  <a:pt x="858741" y="850909"/>
                </a:cubicBezTo>
                <a:cubicBezTo>
                  <a:pt x="868371" y="867418"/>
                  <a:pt x="888317" y="876670"/>
                  <a:pt x="906449" y="882714"/>
                </a:cubicBezTo>
                <a:lnTo>
                  <a:pt x="954157" y="898617"/>
                </a:lnTo>
                <a:cubicBezTo>
                  <a:pt x="962108" y="903918"/>
                  <a:pt x="969464" y="910246"/>
                  <a:pt x="978011" y="914520"/>
                </a:cubicBezTo>
                <a:cubicBezTo>
                  <a:pt x="985508" y="918268"/>
                  <a:pt x="995249" y="917325"/>
                  <a:pt x="1001865" y="922471"/>
                </a:cubicBezTo>
                <a:cubicBezTo>
                  <a:pt x="1019617" y="936278"/>
                  <a:pt x="1037097" y="951467"/>
                  <a:pt x="1049572" y="970179"/>
                </a:cubicBezTo>
                <a:cubicBezTo>
                  <a:pt x="1054873" y="978130"/>
                  <a:pt x="1058718" y="987276"/>
                  <a:pt x="1065475" y="994033"/>
                </a:cubicBezTo>
                <a:cubicBezTo>
                  <a:pt x="1076712" y="1005270"/>
                  <a:pt x="1108665" y="1019603"/>
                  <a:pt x="1121134" y="1025838"/>
                </a:cubicBezTo>
                <a:cubicBezTo>
                  <a:pt x="1139687" y="1023188"/>
                  <a:pt x="1163541" y="1031139"/>
                  <a:pt x="1176793" y="1017887"/>
                </a:cubicBezTo>
                <a:cubicBezTo>
                  <a:pt x="1192248" y="1002432"/>
                  <a:pt x="1185785" y="975011"/>
                  <a:pt x="1192696" y="954276"/>
                </a:cubicBezTo>
                <a:lnTo>
                  <a:pt x="1200647" y="930422"/>
                </a:lnTo>
                <a:lnTo>
                  <a:pt x="1184745" y="866812"/>
                </a:lnTo>
                <a:lnTo>
                  <a:pt x="1176793" y="835007"/>
                </a:lnTo>
                <a:cubicBezTo>
                  <a:pt x="1179444" y="781998"/>
                  <a:pt x="1175651" y="728271"/>
                  <a:pt x="1184745" y="675981"/>
                </a:cubicBezTo>
                <a:cubicBezTo>
                  <a:pt x="1189051" y="651220"/>
                  <a:pt x="1216918" y="651942"/>
                  <a:pt x="1232452" y="644175"/>
                </a:cubicBezTo>
                <a:cubicBezTo>
                  <a:pt x="1240999" y="639901"/>
                  <a:pt x="1248355" y="633574"/>
                  <a:pt x="1256306" y="628273"/>
                </a:cubicBezTo>
                <a:cubicBezTo>
                  <a:pt x="1279783" y="557843"/>
                  <a:pt x="1294619" y="532862"/>
                  <a:pt x="1264258" y="437441"/>
                </a:cubicBezTo>
                <a:cubicBezTo>
                  <a:pt x="1258463" y="419228"/>
                  <a:pt x="1228018" y="420926"/>
                  <a:pt x="1216550" y="405636"/>
                </a:cubicBezTo>
                <a:cubicBezTo>
                  <a:pt x="1208599" y="395034"/>
                  <a:pt x="1201320" y="383893"/>
                  <a:pt x="1192696" y="373831"/>
                </a:cubicBezTo>
                <a:cubicBezTo>
                  <a:pt x="1146778" y="320261"/>
                  <a:pt x="1188087" y="378845"/>
                  <a:pt x="1152939" y="326123"/>
                </a:cubicBezTo>
                <a:cubicBezTo>
                  <a:pt x="1132938" y="266117"/>
                  <a:pt x="1150259" y="324512"/>
                  <a:pt x="1137037" y="198902"/>
                </a:cubicBezTo>
                <a:cubicBezTo>
                  <a:pt x="1135349" y="182869"/>
                  <a:pt x="1132582" y="166932"/>
                  <a:pt x="1129085" y="151194"/>
                </a:cubicBezTo>
                <a:cubicBezTo>
                  <a:pt x="1127267" y="143013"/>
                  <a:pt x="1127954" y="132212"/>
                  <a:pt x="1121134" y="127341"/>
                </a:cubicBezTo>
                <a:cubicBezTo>
                  <a:pt x="1107493" y="117598"/>
                  <a:pt x="1089961" y="114194"/>
                  <a:pt x="1073426" y="111438"/>
                </a:cubicBezTo>
                <a:cubicBezTo>
                  <a:pt x="1041621" y="106137"/>
                  <a:pt x="1009629" y="101858"/>
                  <a:pt x="978011" y="95535"/>
                </a:cubicBezTo>
                <a:cubicBezTo>
                  <a:pt x="964759" y="92885"/>
                  <a:pt x="951633" y="89495"/>
                  <a:pt x="938254" y="87584"/>
                </a:cubicBezTo>
                <a:cubicBezTo>
                  <a:pt x="914494" y="84190"/>
                  <a:pt x="890546" y="82283"/>
                  <a:pt x="866692" y="79633"/>
                </a:cubicBezTo>
                <a:cubicBezTo>
                  <a:pt x="850790" y="69031"/>
                  <a:pt x="837116" y="53872"/>
                  <a:pt x="818985" y="47828"/>
                </a:cubicBezTo>
                <a:lnTo>
                  <a:pt x="771277" y="31925"/>
                </a:lnTo>
                <a:cubicBezTo>
                  <a:pt x="756354" y="32920"/>
                  <a:pt x="666098" y="28856"/>
                  <a:pt x="628153" y="47828"/>
                </a:cubicBezTo>
                <a:cubicBezTo>
                  <a:pt x="619606" y="52102"/>
                  <a:pt x="613032" y="59849"/>
                  <a:pt x="604299" y="63730"/>
                </a:cubicBezTo>
                <a:cubicBezTo>
                  <a:pt x="588981" y="70538"/>
                  <a:pt x="570539" y="70335"/>
                  <a:pt x="556592" y="79633"/>
                </a:cubicBezTo>
                <a:cubicBezTo>
                  <a:pt x="540689" y="90235"/>
                  <a:pt x="527016" y="105394"/>
                  <a:pt x="508884" y="111438"/>
                </a:cubicBezTo>
                <a:lnTo>
                  <a:pt x="461176" y="127341"/>
                </a:lnTo>
                <a:cubicBezTo>
                  <a:pt x="410818" y="124690"/>
                  <a:pt x="360322" y="123955"/>
                  <a:pt x="310101" y="119389"/>
                </a:cubicBezTo>
                <a:cubicBezTo>
                  <a:pt x="301754" y="118630"/>
                  <a:pt x="292792" y="116674"/>
                  <a:pt x="286247" y="111438"/>
                </a:cubicBezTo>
                <a:cubicBezTo>
                  <a:pt x="222284" y="60267"/>
                  <a:pt x="279621" y="65056"/>
                  <a:pt x="278296" y="55779"/>
                </a:cubicBezTo>
                <a:close/>
              </a:path>
            </a:pathLst>
          </a:custGeom>
          <a:solidFill>
            <a:srgbClr val="FFC000">
              <a:alpha val="34000"/>
            </a:srgbClr>
          </a:solidFill>
          <a:ln>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NL"/>
          </a:p>
        </p:txBody>
      </p:sp>
      <p:sp>
        <p:nvSpPr>
          <p:cNvPr id="12" name="Freeform: Shape 11">
            <a:extLst>
              <a:ext uri="{FF2B5EF4-FFF2-40B4-BE49-F238E27FC236}">
                <a16:creationId xmlns:a16="http://schemas.microsoft.com/office/drawing/2014/main" id="{B0AF9CB6-8BD8-4FC8-A576-2087491F876B}"/>
              </a:ext>
            </a:extLst>
          </p:cNvPr>
          <p:cNvSpPr/>
          <p:nvPr/>
        </p:nvSpPr>
        <p:spPr>
          <a:xfrm>
            <a:off x="3737292" y="5611530"/>
            <a:ext cx="393700" cy="281111"/>
          </a:xfrm>
          <a:custGeom>
            <a:avLst/>
            <a:gdLst>
              <a:gd name="connsiteX0" fmla="*/ 393700 w 660641"/>
              <a:gd name="connsiteY0" fmla="*/ 0 h 546100"/>
              <a:gd name="connsiteX1" fmla="*/ 393700 w 660641"/>
              <a:gd name="connsiteY1" fmla="*/ 0 h 546100"/>
              <a:gd name="connsiteX2" fmla="*/ 88900 w 660641"/>
              <a:gd name="connsiteY2" fmla="*/ 25400 h 546100"/>
              <a:gd name="connsiteX3" fmla="*/ 38100 w 660641"/>
              <a:gd name="connsiteY3" fmla="*/ 50800 h 546100"/>
              <a:gd name="connsiteX4" fmla="*/ 0 w 660641"/>
              <a:gd name="connsiteY4" fmla="*/ 127000 h 546100"/>
              <a:gd name="connsiteX5" fmla="*/ 12700 w 660641"/>
              <a:gd name="connsiteY5" fmla="*/ 190500 h 546100"/>
              <a:gd name="connsiteX6" fmla="*/ 38100 w 660641"/>
              <a:gd name="connsiteY6" fmla="*/ 266700 h 546100"/>
              <a:gd name="connsiteX7" fmla="*/ 101600 w 660641"/>
              <a:gd name="connsiteY7" fmla="*/ 342900 h 546100"/>
              <a:gd name="connsiteX8" fmla="*/ 139700 w 660641"/>
              <a:gd name="connsiteY8" fmla="*/ 419100 h 546100"/>
              <a:gd name="connsiteX9" fmla="*/ 177800 w 660641"/>
              <a:gd name="connsiteY9" fmla="*/ 444500 h 546100"/>
              <a:gd name="connsiteX10" fmla="*/ 203200 w 660641"/>
              <a:gd name="connsiteY10" fmla="*/ 482600 h 546100"/>
              <a:gd name="connsiteX11" fmla="*/ 317500 w 660641"/>
              <a:gd name="connsiteY11" fmla="*/ 546100 h 546100"/>
              <a:gd name="connsiteX12" fmla="*/ 444500 w 660641"/>
              <a:gd name="connsiteY12" fmla="*/ 533400 h 546100"/>
              <a:gd name="connsiteX13" fmla="*/ 520700 w 660641"/>
              <a:gd name="connsiteY13" fmla="*/ 495300 h 546100"/>
              <a:gd name="connsiteX14" fmla="*/ 558800 w 660641"/>
              <a:gd name="connsiteY14" fmla="*/ 482600 h 546100"/>
              <a:gd name="connsiteX15" fmla="*/ 635000 w 660641"/>
              <a:gd name="connsiteY15" fmla="*/ 419100 h 546100"/>
              <a:gd name="connsiteX16" fmla="*/ 647700 w 660641"/>
              <a:gd name="connsiteY16" fmla="*/ 266700 h 546100"/>
              <a:gd name="connsiteX17" fmla="*/ 635000 w 660641"/>
              <a:gd name="connsiteY17" fmla="*/ 215900 h 546100"/>
              <a:gd name="connsiteX18" fmla="*/ 596900 w 660641"/>
              <a:gd name="connsiteY18" fmla="*/ 190500 h 546100"/>
              <a:gd name="connsiteX19" fmla="*/ 508000 w 660641"/>
              <a:gd name="connsiteY19" fmla="*/ 101600 h 546100"/>
              <a:gd name="connsiteX20" fmla="*/ 469900 w 660641"/>
              <a:gd name="connsiteY20" fmla="*/ 76200 h 546100"/>
              <a:gd name="connsiteX21" fmla="*/ 355600 w 660641"/>
              <a:gd name="connsiteY21" fmla="*/ 25400 h 546100"/>
              <a:gd name="connsiteX22" fmla="*/ 304800 w 660641"/>
              <a:gd name="connsiteY22" fmla="*/ 25400 h 546100"/>
              <a:gd name="connsiteX23" fmla="*/ 393700 w 660641"/>
              <a:gd name="connsiteY23" fmla="*/ 0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0641" h="546100">
                <a:moveTo>
                  <a:pt x="393700" y="0"/>
                </a:moveTo>
                <a:lnTo>
                  <a:pt x="393700" y="0"/>
                </a:lnTo>
                <a:cubicBezTo>
                  <a:pt x="370787" y="1146"/>
                  <a:pt x="170772" y="-5302"/>
                  <a:pt x="88900" y="25400"/>
                </a:cubicBezTo>
                <a:cubicBezTo>
                  <a:pt x="71173" y="32047"/>
                  <a:pt x="55033" y="42333"/>
                  <a:pt x="38100" y="50800"/>
                </a:cubicBezTo>
                <a:cubicBezTo>
                  <a:pt x="25258" y="70063"/>
                  <a:pt x="0" y="100710"/>
                  <a:pt x="0" y="127000"/>
                </a:cubicBezTo>
                <a:cubicBezTo>
                  <a:pt x="0" y="148586"/>
                  <a:pt x="7020" y="169675"/>
                  <a:pt x="12700" y="190500"/>
                </a:cubicBezTo>
                <a:cubicBezTo>
                  <a:pt x="19745" y="216331"/>
                  <a:pt x="19168" y="247768"/>
                  <a:pt x="38100" y="266700"/>
                </a:cubicBezTo>
                <a:cubicBezTo>
                  <a:pt x="66187" y="294787"/>
                  <a:pt x="83919" y="307537"/>
                  <a:pt x="101600" y="342900"/>
                </a:cubicBezTo>
                <a:cubicBezTo>
                  <a:pt x="122258" y="384217"/>
                  <a:pt x="103304" y="382704"/>
                  <a:pt x="139700" y="419100"/>
                </a:cubicBezTo>
                <a:cubicBezTo>
                  <a:pt x="150493" y="429893"/>
                  <a:pt x="165100" y="436033"/>
                  <a:pt x="177800" y="444500"/>
                </a:cubicBezTo>
                <a:cubicBezTo>
                  <a:pt x="186267" y="457200"/>
                  <a:pt x="191713" y="472549"/>
                  <a:pt x="203200" y="482600"/>
                </a:cubicBezTo>
                <a:cubicBezTo>
                  <a:pt x="256947" y="529628"/>
                  <a:pt x="265171" y="528657"/>
                  <a:pt x="317500" y="546100"/>
                </a:cubicBezTo>
                <a:cubicBezTo>
                  <a:pt x="359833" y="541867"/>
                  <a:pt x="402450" y="539869"/>
                  <a:pt x="444500" y="533400"/>
                </a:cubicBezTo>
                <a:cubicBezTo>
                  <a:pt x="490609" y="526306"/>
                  <a:pt x="478839" y="516230"/>
                  <a:pt x="520700" y="495300"/>
                </a:cubicBezTo>
                <a:cubicBezTo>
                  <a:pt x="532674" y="489313"/>
                  <a:pt x="546826" y="488587"/>
                  <a:pt x="558800" y="482600"/>
                </a:cubicBezTo>
                <a:cubicBezTo>
                  <a:pt x="594163" y="464919"/>
                  <a:pt x="606913" y="447187"/>
                  <a:pt x="635000" y="419100"/>
                </a:cubicBezTo>
                <a:cubicBezTo>
                  <a:pt x="666320" y="325139"/>
                  <a:pt x="666939" y="362897"/>
                  <a:pt x="647700" y="266700"/>
                </a:cubicBezTo>
                <a:cubicBezTo>
                  <a:pt x="644277" y="249584"/>
                  <a:pt x="644682" y="230423"/>
                  <a:pt x="635000" y="215900"/>
                </a:cubicBezTo>
                <a:cubicBezTo>
                  <a:pt x="626533" y="203200"/>
                  <a:pt x="609600" y="198967"/>
                  <a:pt x="596900" y="190500"/>
                </a:cubicBezTo>
                <a:cubicBezTo>
                  <a:pt x="574547" y="123440"/>
                  <a:pt x="595339" y="159826"/>
                  <a:pt x="508000" y="101600"/>
                </a:cubicBezTo>
                <a:lnTo>
                  <a:pt x="469900" y="76200"/>
                </a:lnTo>
                <a:cubicBezTo>
                  <a:pt x="435371" y="53180"/>
                  <a:pt x="400940" y="25400"/>
                  <a:pt x="355600" y="25400"/>
                </a:cubicBezTo>
                <a:lnTo>
                  <a:pt x="304800" y="25400"/>
                </a:lnTo>
                <a:lnTo>
                  <a:pt x="393700" y="0"/>
                </a:lnTo>
                <a:close/>
              </a:path>
            </a:pathLst>
          </a:custGeom>
          <a:solidFill>
            <a:schemeClr val="accent6">
              <a:alpha val="27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NL"/>
          </a:p>
        </p:txBody>
      </p:sp>
      <p:sp>
        <p:nvSpPr>
          <p:cNvPr id="2" name="TextBox 1">
            <a:extLst>
              <a:ext uri="{FF2B5EF4-FFF2-40B4-BE49-F238E27FC236}">
                <a16:creationId xmlns:a16="http://schemas.microsoft.com/office/drawing/2014/main" id="{75004076-395C-4A40-8775-C87E773D17AA}"/>
              </a:ext>
            </a:extLst>
          </p:cNvPr>
          <p:cNvSpPr txBox="1"/>
          <p:nvPr/>
        </p:nvSpPr>
        <p:spPr>
          <a:xfrm>
            <a:off x="1222310" y="423227"/>
            <a:ext cx="9694718" cy="59093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GB" dirty="0"/>
          </a:p>
          <a:p>
            <a:endParaRPr lang="en-GB" dirty="0"/>
          </a:p>
          <a:p>
            <a:endParaRPr lang="en-GB" dirty="0"/>
          </a:p>
          <a:p>
            <a:endParaRPr lang="en-GB" dirty="0"/>
          </a:p>
          <a:p>
            <a:endParaRPr lang="en-GB" dirty="0"/>
          </a:p>
          <a:p>
            <a:endParaRPr lang="en-GB" dirty="0"/>
          </a:p>
          <a:p>
            <a:endParaRPr lang="en-GB" dirty="0"/>
          </a:p>
          <a:p>
            <a:pPr algn="ctr"/>
            <a:r>
              <a:rPr lang="en-GB" dirty="0"/>
              <a:t>Only a small number of countries have currently adopted </a:t>
            </a:r>
          </a:p>
          <a:p>
            <a:pPr algn="ctr"/>
            <a:r>
              <a:rPr lang="en-GB" dirty="0"/>
              <a:t>to accept each other’s versions of the code.</a:t>
            </a:r>
          </a:p>
          <a:p>
            <a:pPr algn="ctr"/>
            <a:endParaRPr lang="en-GB" dirty="0"/>
          </a:p>
          <a:p>
            <a:pPr algn="ctr"/>
            <a:r>
              <a:rPr lang="en-GB" dirty="0"/>
              <a:t>Germany, Denmark and the UK</a:t>
            </a:r>
          </a:p>
          <a:p>
            <a:pPr algn="ctr"/>
            <a:endParaRPr lang="en-GB" dirty="0"/>
          </a:p>
          <a:p>
            <a:pPr algn="ctr"/>
            <a:endParaRPr lang="en-GB" dirty="0"/>
          </a:p>
          <a:p>
            <a:pPr algn="ctr"/>
            <a:endParaRPr lang="en-GB" dirty="0"/>
          </a:p>
          <a:p>
            <a:pPr algn="ctr"/>
            <a:r>
              <a:rPr lang="en-GB" dirty="0"/>
              <a:t>Both the Netherlands and Belgium are currently in the process to make </a:t>
            </a:r>
          </a:p>
          <a:p>
            <a:pPr algn="ctr"/>
            <a:r>
              <a:rPr lang="en-GB" dirty="0"/>
              <a:t>an agreement to allow for vessels to use the HS-OSC code in their waters.</a:t>
            </a:r>
          </a:p>
          <a:p>
            <a:pPr algn="ctr"/>
            <a:endParaRPr lang="en-GB" dirty="0"/>
          </a:p>
          <a:p>
            <a:pPr algn="ctr"/>
            <a:endParaRPr lang="en-GB" dirty="0"/>
          </a:p>
          <a:p>
            <a:pPr algn="ctr"/>
            <a:endParaRPr lang="en-GB" dirty="0"/>
          </a:p>
          <a:p>
            <a:pPr algn="ctr"/>
            <a:endParaRPr lang="en-GB" dirty="0"/>
          </a:p>
          <a:p>
            <a:pPr algn="ctr"/>
            <a:endParaRPr lang="en-GB" dirty="0"/>
          </a:p>
        </p:txBody>
      </p:sp>
    </p:spTree>
    <p:extLst>
      <p:ext uri="{BB962C8B-B14F-4D97-AF65-F5344CB8AC3E}">
        <p14:creationId xmlns:p14="http://schemas.microsoft.com/office/powerpoint/2010/main" val="284671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2" action="ppaction://hlinksldjump"/>
            <a:extLst>
              <a:ext uri="{FF2B5EF4-FFF2-40B4-BE49-F238E27FC236}">
                <a16:creationId xmlns:a16="http://schemas.microsoft.com/office/drawing/2014/main" id="{3569E5C6-038D-4AA8-8505-8BBB66B39B34}"/>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8017002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94D4-9AEB-49CB-96CD-0306B8A660D6}"/>
              </a:ext>
            </a:extLst>
          </p:cNvPr>
          <p:cNvSpPr>
            <a:spLocks noGrp="1"/>
          </p:cNvSpPr>
          <p:nvPr>
            <p:ph type="ctrTitle"/>
          </p:nvPr>
        </p:nvSpPr>
        <p:spPr>
          <a:xfrm>
            <a:off x="691628" y="1288472"/>
            <a:ext cx="5105265" cy="615231"/>
          </a:xfrm>
        </p:spPr>
        <p:txBody>
          <a:bodyPr>
            <a:noAutofit/>
          </a:bodyPr>
          <a:lstStyle/>
          <a:p>
            <a:pPr>
              <a:tabLst>
                <a:tab pos="8967788" algn="l"/>
              </a:tabLst>
            </a:pPr>
            <a:r>
              <a:rPr lang="en-GB" sz="1400" b="1" dirty="0"/>
              <a:t>30.1     </a:t>
            </a:r>
            <a:r>
              <a:rPr lang="en-GB" sz="1400" dirty="0"/>
              <a:t>All vessels operating under this code are recommended to implement a Safety Management System which complies with the principles of the ISM Code, but is commensurate with the size and complexity of the vessels and company’s operations. </a:t>
            </a:r>
            <a:br>
              <a:rPr lang="en-GB" sz="1400" dirty="0"/>
            </a:br>
            <a:br>
              <a:rPr lang="en-GB" sz="1400" dirty="0"/>
            </a:br>
            <a:r>
              <a:rPr lang="en-GB" sz="1400" i="1" dirty="0"/>
              <a:t>Appendix 7 details the areas which should be addressed by a SMS</a:t>
            </a:r>
            <a:endParaRPr lang="en-NL" sz="1400" dirty="0"/>
          </a:p>
        </p:txBody>
      </p:sp>
      <p:cxnSp>
        <p:nvCxnSpPr>
          <p:cNvPr id="3" name="Straight Connector 2">
            <a:extLst>
              <a:ext uri="{FF2B5EF4-FFF2-40B4-BE49-F238E27FC236}">
                <a16:creationId xmlns:a16="http://schemas.microsoft.com/office/drawing/2014/main" id="{ADB03AA9-4FE7-469C-B403-3EF93DC43656}"/>
              </a:ext>
            </a:extLst>
          </p:cNvPr>
          <p:cNvCxnSpPr>
            <a:cxnSpLocks/>
          </p:cNvCxnSpPr>
          <p:nvPr/>
        </p:nvCxnSpPr>
        <p:spPr>
          <a:xfrm>
            <a:off x="1128305" y="6495756"/>
            <a:ext cx="5105266"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A48A4188-2666-4C05-AD36-1D49FEDFB7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951" y="5837316"/>
            <a:ext cx="873354" cy="76603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0E3C80CC-4769-490F-8832-D6C5FA4F30B6}"/>
              </a:ext>
            </a:extLst>
          </p:cNvPr>
          <p:cNvCxnSpPr>
            <a:cxnSpLocks/>
          </p:cNvCxnSpPr>
          <p:nvPr/>
        </p:nvCxnSpPr>
        <p:spPr>
          <a:xfrm flipV="1">
            <a:off x="6661617" y="-78377"/>
            <a:ext cx="0" cy="6936377"/>
          </a:xfrm>
          <a:prstGeom prst="line">
            <a:avLst/>
          </a:prstGeom>
          <a:ln w="76200"/>
        </p:spPr>
        <p:style>
          <a:lnRef idx="3">
            <a:schemeClr val="accent3"/>
          </a:lnRef>
          <a:fillRef idx="0">
            <a:schemeClr val="accent3"/>
          </a:fillRef>
          <a:effectRef idx="2">
            <a:schemeClr val="accent3"/>
          </a:effectRef>
          <a:fontRef idx="minor">
            <a:schemeClr val="tx1"/>
          </a:fontRef>
        </p:style>
      </p:cxnSp>
      <p:pic>
        <p:nvPicPr>
          <p:cNvPr id="6" name="Picture 2" descr="ISM Code (2018 Edition) | Solas Marine">
            <a:extLst>
              <a:ext uri="{FF2B5EF4-FFF2-40B4-BE49-F238E27FC236}">
                <a16:creationId xmlns:a16="http://schemas.microsoft.com/office/drawing/2014/main" id="{69079D2A-287B-4B1B-9F92-F07B4F0D5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6972" y="1596088"/>
            <a:ext cx="2104884" cy="29617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7A3CC88-00A7-467F-92B9-65222BF02F8E}"/>
              </a:ext>
            </a:extLst>
          </p:cNvPr>
          <p:cNvSpPr/>
          <p:nvPr/>
        </p:nvSpPr>
        <p:spPr>
          <a:xfrm>
            <a:off x="1399411" y="2060682"/>
            <a:ext cx="5177057" cy="4278094"/>
          </a:xfrm>
          <a:prstGeom prst="rect">
            <a:avLst/>
          </a:prstGeom>
        </p:spPr>
        <p:txBody>
          <a:bodyPr wrap="square">
            <a:spAutoFit/>
          </a:bodyPr>
          <a:lstStyle/>
          <a:p>
            <a:r>
              <a:rPr lang="en-GB" sz="1200" b="1" i="1" dirty="0">
                <a:latin typeface="+mj-lt"/>
              </a:rPr>
              <a:t>1.INTRODUCTION</a:t>
            </a:r>
            <a:br>
              <a:rPr lang="en-GB" sz="1200" i="1" dirty="0">
                <a:latin typeface="+mj-lt"/>
              </a:rPr>
            </a:br>
            <a:r>
              <a:rPr lang="en-GB" sz="1100" i="1" dirty="0">
                <a:latin typeface="+mj-lt"/>
              </a:rPr>
              <a:t>The purpose of this Appendix is to provide guidance on how to develop and</a:t>
            </a:r>
            <a:br>
              <a:rPr lang="en-GB" sz="1100" i="1" dirty="0">
                <a:latin typeface="+mj-lt"/>
              </a:rPr>
            </a:br>
            <a:r>
              <a:rPr lang="en-GB" sz="1100" i="1" dirty="0">
                <a:latin typeface="+mj-lt"/>
              </a:rPr>
              <a:t>implement an effective safety management system for coded vessels up to</a:t>
            </a:r>
            <a:br>
              <a:rPr lang="en-GB" sz="1100" i="1" dirty="0">
                <a:latin typeface="+mj-lt"/>
              </a:rPr>
            </a:br>
            <a:r>
              <a:rPr lang="en-GB" sz="1100" i="1" dirty="0">
                <a:latin typeface="+mj-lt"/>
              </a:rPr>
              <a:t>500GT, where full certification to the International Safety Management Code is</a:t>
            </a:r>
            <a:br>
              <a:rPr lang="en-GB" sz="1100" i="1" dirty="0">
                <a:latin typeface="+mj-lt"/>
              </a:rPr>
            </a:br>
            <a:r>
              <a:rPr lang="en-GB" sz="1100" i="1" dirty="0">
                <a:latin typeface="+mj-lt"/>
              </a:rPr>
              <a:t>not a requirement.</a:t>
            </a:r>
          </a:p>
          <a:p>
            <a:br>
              <a:rPr lang="en-GB" sz="1200" i="1" dirty="0">
                <a:latin typeface="+mj-lt"/>
              </a:rPr>
            </a:br>
            <a:r>
              <a:rPr lang="en-GB" sz="1200" b="1" i="1" dirty="0">
                <a:latin typeface="+mj-lt"/>
              </a:rPr>
              <a:t>2. GENERAL</a:t>
            </a:r>
            <a:br>
              <a:rPr lang="en-GB" sz="1200" i="1" dirty="0">
                <a:latin typeface="+mj-lt"/>
              </a:rPr>
            </a:br>
            <a:r>
              <a:rPr lang="en-GB" sz="1200" i="1" dirty="0">
                <a:latin typeface="+mj-lt"/>
              </a:rPr>
              <a:t>	</a:t>
            </a:r>
            <a:r>
              <a:rPr lang="en-GB" sz="1100" i="1" dirty="0">
                <a:latin typeface="+mj-lt"/>
              </a:rPr>
              <a:t>2.1 A Safety and Environmental Protection Policy.</a:t>
            </a:r>
          </a:p>
          <a:p>
            <a:r>
              <a:rPr lang="en-GB" sz="1100" i="1" dirty="0">
                <a:latin typeface="+mj-lt"/>
              </a:rPr>
              <a:t>	2.2 Risk Assessment</a:t>
            </a:r>
            <a:br>
              <a:rPr lang="en-GB" sz="1100" i="1" dirty="0">
                <a:latin typeface="+mj-lt"/>
              </a:rPr>
            </a:br>
            <a:r>
              <a:rPr lang="en-GB" sz="1100" i="1" dirty="0">
                <a:latin typeface="+mj-lt"/>
              </a:rPr>
              <a:t>	2.3 Shipboard Oil Pollution Emergency Plan (SOPEP) </a:t>
            </a:r>
          </a:p>
          <a:p>
            <a:r>
              <a:rPr lang="en-GB" sz="1100" i="1" dirty="0">
                <a:latin typeface="+mj-lt"/>
              </a:rPr>
              <a:t>	2.4 Procedures for operations and compliance.</a:t>
            </a:r>
            <a:br>
              <a:rPr lang="en-GB" sz="1100" i="1" dirty="0">
                <a:latin typeface="+mj-lt"/>
              </a:rPr>
            </a:br>
            <a:r>
              <a:rPr lang="en-GB" sz="1100" i="1" dirty="0">
                <a:latin typeface="+mj-lt"/>
              </a:rPr>
              <a:t>	2.5 Communication Plan.</a:t>
            </a:r>
            <a:br>
              <a:rPr lang="en-GB" sz="1100" i="1" dirty="0">
                <a:latin typeface="+mj-lt"/>
              </a:rPr>
            </a:br>
            <a:r>
              <a:rPr lang="en-GB" sz="1100" i="1" dirty="0">
                <a:latin typeface="+mj-lt"/>
              </a:rPr>
              <a:t>	2.6 Procedures for reporting accidents.</a:t>
            </a:r>
            <a:br>
              <a:rPr lang="en-GB" sz="1100" i="1" dirty="0">
                <a:latin typeface="+mj-lt"/>
              </a:rPr>
            </a:br>
            <a:r>
              <a:rPr lang="en-GB" sz="1100" i="1" dirty="0">
                <a:latin typeface="+mj-lt"/>
              </a:rPr>
              <a:t>	2.7 Procedures for responding to emergency situations.</a:t>
            </a:r>
            <a:br>
              <a:rPr lang="en-GB" sz="1200" i="1" dirty="0">
                <a:latin typeface="+mj-lt"/>
              </a:rPr>
            </a:br>
            <a:endParaRPr lang="en-GB" sz="1200" i="1" dirty="0">
              <a:latin typeface="+mj-lt"/>
            </a:endParaRPr>
          </a:p>
          <a:p>
            <a:r>
              <a:rPr lang="en-GB" sz="1200" b="1" i="1" dirty="0">
                <a:latin typeface="+mj-lt"/>
              </a:rPr>
              <a:t>3. HEALTH AND SAFETY PROTECTION POLICY</a:t>
            </a:r>
            <a:br>
              <a:rPr lang="en-GB" sz="1200" b="1" i="1" dirty="0">
                <a:latin typeface="+mj-lt"/>
              </a:rPr>
            </a:br>
            <a:r>
              <a:rPr lang="en-GB" sz="1200" b="1" i="1" dirty="0">
                <a:latin typeface="+mj-lt"/>
              </a:rPr>
              <a:t>4. RESPONSIBILITIES</a:t>
            </a:r>
            <a:br>
              <a:rPr lang="en-GB" sz="1200" b="1" i="1" dirty="0">
                <a:latin typeface="+mj-lt"/>
              </a:rPr>
            </a:br>
            <a:r>
              <a:rPr lang="en-GB" sz="1200" b="1" i="1" dirty="0">
                <a:latin typeface="+mj-lt"/>
              </a:rPr>
              <a:t>5. PERSONNEL AND TRAINING</a:t>
            </a:r>
            <a:br>
              <a:rPr lang="en-GB" sz="1200" b="1" i="1" dirty="0">
                <a:latin typeface="+mj-lt"/>
              </a:rPr>
            </a:br>
            <a:r>
              <a:rPr lang="en-GB" sz="1200" b="1" i="1" dirty="0">
                <a:latin typeface="+mj-lt"/>
              </a:rPr>
              <a:t>6. ON BOARD PROCEDURES</a:t>
            </a:r>
            <a:br>
              <a:rPr lang="en-GB" sz="1200" b="1" i="1" dirty="0">
                <a:latin typeface="+mj-lt"/>
              </a:rPr>
            </a:br>
            <a:r>
              <a:rPr lang="en-GB" sz="1200" b="1" i="1" dirty="0">
                <a:latin typeface="+mj-lt"/>
              </a:rPr>
              <a:t>7. PREPARATION FOR EMERGENCIES</a:t>
            </a:r>
            <a:br>
              <a:rPr lang="en-GB" sz="1200" b="1" i="1" dirty="0">
                <a:latin typeface="+mj-lt"/>
              </a:rPr>
            </a:br>
            <a:r>
              <a:rPr lang="en-GB" sz="1200" b="1" i="1" dirty="0">
                <a:latin typeface="+mj-lt"/>
              </a:rPr>
              <a:t>8. REPORTING OF ACCIDENTS</a:t>
            </a:r>
            <a:br>
              <a:rPr lang="en-GB" sz="1200" b="1" i="1" dirty="0">
                <a:latin typeface="+mj-lt"/>
              </a:rPr>
            </a:br>
            <a:r>
              <a:rPr lang="en-GB" sz="1200" b="1" i="1" dirty="0">
                <a:latin typeface="+mj-lt"/>
              </a:rPr>
              <a:t>9. MAINTENANCE OF THE VESSEL AND EQUIPMENT</a:t>
            </a:r>
            <a:br>
              <a:rPr lang="en-GB" sz="1200" b="1" i="1" dirty="0">
                <a:latin typeface="+mj-lt"/>
              </a:rPr>
            </a:br>
            <a:r>
              <a:rPr lang="en-GB" sz="1200" b="1" i="1" dirty="0">
                <a:latin typeface="+mj-lt"/>
              </a:rPr>
              <a:t>10. REVIEW</a:t>
            </a:r>
            <a:endParaRPr lang="en-NL" sz="1200" b="1" dirty="0">
              <a:latin typeface="+mj-lt"/>
            </a:endParaRPr>
          </a:p>
        </p:txBody>
      </p:sp>
    </p:spTree>
    <p:extLst>
      <p:ext uri="{BB962C8B-B14F-4D97-AF65-F5344CB8AC3E}">
        <p14:creationId xmlns:p14="http://schemas.microsoft.com/office/powerpoint/2010/main" val="41044098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2" action="ppaction://hlinksldjump"/>
            <a:extLst>
              <a:ext uri="{FF2B5EF4-FFF2-40B4-BE49-F238E27FC236}">
                <a16:creationId xmlns:a16="http://schemas.microsoft.com/office/drawing/2014/main" id="{3569E5C6-038D-4AA8-8505-8BBB66B39B34}"/>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0554883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94D4-9AEB-49CB-96CD-0306B8A660D6}"/>
              </a:ext>
            </a:extLst>
          </p:cNvPr>
          <p:cNvSpPr>
            <a:spLocks noGrp="1"/>
          </p:cNvSpPr>
          <p:nvPr>
            <p:ph type="ctrTitle"/>
          </p:nvPr>
        </p:nvSpPr>
        <p:spPr>
          <a:xfrm>
            <a:off x="685137" y="2742135"/>
            <a:ext cx="5105265" cy="615231"/>
          </a:xfrm>
        </p:spPr>
        <p:txBody>
          <a:bodyPr>
            <a:noAutofit/>
          </a:bodyPr>
          <a:lstStyle/>
          <a:p>
            <a:pPr>
              <a:tabLst>
                <a:tab pos="8967788" algn="l"/>
              </a:tabLst>
            </a:pPr>
            <a:r>
              <a:rPr lang="en-GB" sz="1400" dirty="0"/>
              <a:t>Yes, Workboats do carry Dangerous Goods (often) and No, the Workboat Code does not exempt them from complying with the IMDG Code!</a:t>
            </a:r>
            <a:br>
              <a:rPr lang="en-GB" sz="1400" dirty="0"/>
            </a:br>
            <a:br>
              <a:rPr lang="en-GB" sz="1400" dirty="0"/>
            </a:br>
            <a:r>
              <a:rPr lang="en-GB" sz="1400" dirty="0"/>
              <a:t>There has been much confusion to the application and implementation of the IMDG Code on board Workboats over the years, but the message is clear </a:t>
            </a:r>
            <a:r>
              <a:rPr lang="en-GB" sz="1400" b="1" dirty="0"/>
              <a:t>IT APPLIES IN FULL</a:t>
            </a:r>
            <a:br>
              <a:rPr lang="en-GB" sz="1400" b="1" dirty="0"/>
            </a:br>
            <a:br>
              <a:rPr lang="en-GB" sz="1400" dirty="0"/>
            </a:br>
            <a:r>
              <a:rPr lang="en-GB" sz="1400" dirty="0"/>
              <a:t>Though there are some working solutions operators of small commercial vessels can apply to ensure compliance is both met and fit-for-purpose for the expectations and needs of the sector.</a:t>
            </a:r>
            <a:br>
              <a:rPr lang="en-GB" sz="1400" dirty="0"/>
            </a:br>
            <a:br>
              <a:rPr lang="en-GB" sz="1400" dirty="0"/>
            </a:br>
            <a:endParaRPr lang="en-NL" sz="1400" dirty="0"/>
          </a:p>
        </p:txBody>
      </p:sp>
      <p:cxnSp>
        <p:nvCxnSpPr>
          <p:cNvPr id="3" name="Straight Connector 2">
            <a:extLst>
              <a:ext uri="{FF2B5EF4-FFF2-40B4-BE49-F238E27FC236}">
                <a16:creationId xmlns:a16="http://schemas.microsoft.com/office/drawing/2014/main" id="{ADB03AA9-4FE7-469C-B403-3EF93DC43656}"/>
              </a:ext>
            </a:extLst>
          </p:cNvPr>
          <p:cNvCxnSpPr>
            <a:cxnSpLocks/>
          </p:cNvCxnSpPr>
          <p:nvPr/>
        </p:nvCxnSpPr>
        <p:spPr>
          <a:xfrm>
            <a:off x="1128305" y="6495756"/>
            <a:ext cx="5105266"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A48A4188-2666-4C05-AD36-1D49FEDFB7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951" y="5837316"/>
            <a:ext cx="873354" cy="76603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0E3C80CC-4769-490F-8832-D6C5FA4F30B6}"/>
              </a:ext>
            </a:extLst>
          </p:cNvPr>
          <p:cNvCxnSpPr>
            <a:cxnSpLocks/>
          </p:cNvCxnSpPr>
          <p:nvPr/>
        </p:nvCxnSpPr>
        <p:spPr>
          <a:xfrm flipV="1">
            <a:off x="6661617" y="-78377"/>
            <a:ext cx="0" cy="6936377"/>
          </a:xfrm>
          <a:prstGeom prst="line">
            <a:avLst/>
          </a:prstGeom>
          <a:ln w="76200"/>
        </p:spPr>
        <p:style>
          <a:lnRef idx="3">
            <a:schemeClr val="accent3"/>
          </a:lnRef>
          <a:fillRef idx="0">
            <a:schemeClr val="accent3"/>
          </a:fillRef>
          <a:effectRef idx="2">
            <a:schemeClr val="accent3"/>
          </a:effectRef>
          <a:fontRef idx="minor">
            <a:schemeClr val="tx1"/>
          </a:fontRef>
        </p:style>
      </p:cxnSp>
      <p:pic>
        <p:nvPicPr>
          <p:cNvPr id="6" name="Picture 4" descr="IL200E IMDG Code 2018, Marine Society Shop">
            <a:extLst>
              <a:ext uri="{FF2B5EF4-FFF2-40B4-BE49-F238E27FC236}">
                <a16:creationId xmlns:a16="http://schemas.microsoft.com/office/drawing/2014/main" id="{18E9227F-7D7F-46BC-A622-CEDED50D8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5394" y="1496953"/>
            <a:ext cx="3524856" cy="35248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B94627F-14D9-4DDB-96C0-135AB5558AAA}"/>
              </a:ext>
            </a:extLst>
          </p:cNvPr>
          <p:cNvPicPr>
            <a:picLocks noChangeAspect="1"/>
          </p:cNvPicPr>
          <p:nvPr/>
        </p:nvPicPr>
        <p:blipFill>
          <a:blip r:embed="rId4"/>
          <a:stretch>
            <a:fillRect/>
          </a:stretch>
        </p:blipFill>
        <p:spPr>
          <a:xfrm rot="21445413">
            <a:off x="3821459" y="3972280"/>
            <a:ext cx="1321313" cy="1862474"/>
          </a:xfrm>
          <a:prstGeom prst="rect">
            <a:avLst/>
          </a:prstGeom>
        </p:spPr>
      </p:pic>
      <p:pic>
        <p:nvPicPr>
          <p:cNvPr id="7" name="Picture 6">
            <a:extLst>
              <a:ext uri="{FF2B5EF4-FFF2-40B4-BE49-F238E27FC236}">
                <a16:creationId xmlns:a16="http://schemas.microsoft.com/office/drawing/2014/main" id="{03DACC6B-D1A5-42E5-A482-C6C6E9D5674B}"/>
              </a:ext>
            </a:extLst>
          </p:cNvPr>
          <p:cNvPicPr>
            <a:picLocks noChangeAspect="1"/>
          </p:cNvPicPr>
          <p:nvPr/>
        </p:nvPicPr>
        <p:blipFill>
          <a:blip r:embed="rId5"/>
          <a:stretch>
            <a:fillRect/>
          </a:stretch>
        </p:blipFill>
        <p:spPr>
          <a:xfrm rot="20987186">
            <a:off x="2570332" y="4437716"/>
            <a:ext cx="1334877" cy="1877690"/>
          </a:xfrm>
          <a:prstGeom prst="rect">
            <a:avLst/>
          </a:prstGeom>
        </p:spPr>
      </p:pic>
      <p:pic>
        <p:nvPicPr>
          <p:cNvPr id="9" name="Picture 8">
            <a:extLst>
              <a:ext uri="{FF2B5EF4-FFF2-40B4-BE49-F238E27FC236}">
                <a16:creationId xmlns:a16="http://schemas.microsoft.com/office/drawing/2014/main" id="{47C1B926-7F4F-4F5D-83FA-F0788C341AB7}"/>
              </a:ext>
            </a:extLst>
          </p:cNvPr>
          <p:cNvPicPr>
            <a:picLocks noChangeAspect="1"/>
          </p:cNvPicPr>
          <p:nvPr/>
        </p:nvPicPr>
        <p:blipFill>
          <a:blip r:embed="rId6"/>
          <a:stretch>
            <a:fillRect/>
          </a:stretch>
        </p:blipFill>
        <p:spPr>
          <a:xfrm rot="623382">
            <a:off x="4980468" y="4505892"/>
            <a:ext cx="1311526" cy="1844844"/>
          </a:xfrm>
          <a:prstGeom prst="rect">
            <a:avLst/>
          </a:prstGeom>
        </p:spPr>
      </p:pic>
      <p:pic>
        <p:nvPicPr>
          <p:cNvPr id="5" name="Picture 4">
            <a:extLst>
              <a:ext uri="{FF2B5EF4-FFF2-40B4-BE49-F238E27FC236}">
                <a16:creationId xmlns:a16="http://schemas.microsoft.com/office/drawing/2014/main" id="{67A73B61-3493-4BF6-BB64-2F137EBC85A1}"/>
              </a:ext>
            </a:extLst>
          </p:cNvPr>
          <p:cNvPicPr>
            <a:picLocks noChangeAspect="1"/>
          </p:cNvPicPr>
          <p:nvPr/>
        </p:nvPicPr>
        <p:blipFill>
          <a:blip r:embed="rId7"/>
          <a:stretch>
            <a:fillRect/>
          </a:stretch>
        </p:blipFill>
        <p:spPr>
          <a:xfrm rot="21279651">
            <a:off x="1043702" y="4038100"/>
            <a:ext cx="1468775" cy="2077706"/>
          </a:xfrm>
          <a:prstGeom prst="rect">
            <a:avLst/>
          </a:prstGeom>
        </p:spPr>
      </p:pic>
      <p:sp>
        <p:nvSpPr>
          <p:cNvPr id="10" name="Rectangle 9">
            <a:extLst>
              <a:ext uri="{FF2B5EF4-FFF2-40B4-BE49-F238E27FC236}">
                <a16:creationId xmlns:a16="http://schemas.microsoft.com/office/drawing/2014/main" id="{E1ED9218-BC2B-46DD-8371-86F47137B398}"/>
              </a:ext>
            </a:extLst>
          </p:cNvPr>
          <p:cNvSpPr/>
          <p:nvPr/>
        </p:nvSpPr>
        <p:spPr>
          <a:xfrm>
            <a:off x="305600" y="3294299"/>
            <a:ext cx="6096000" cy="523220"/>
          </a:xfrm>
          <a:prstGeom prst="rect">
            <a:avLst/>
          </a:prstGeom>
        </p:spPr>
        <p:txBody>
          <a:bodyPr>
            <a:spAutoFit/>
          </a:bodyPr>
          <a:lstStyle/>
          <a:p>
            <a:pPr algn="ctr"/>
            <a:r>
              <a:rPr lang="en-GB" sz="1400" dirty="0">
                <a:latin typeface="+mj-lt"/>
              </a:rPr>
              <a:t>The WA’s “The Carriage of Dangerous Goods on Workboats”</a:t>
            </a:r>
            <a:br>
              <a:rPr lang="en-GB" sz="1400" dirty="0">
                <a:latin typeface="+mj-lt"/>
              </a:rPr>
            </a:br>
            <a:r>
              <a:rPr lang="en-GB" sz="1400" dirty="0">
                <a:latin typeface="+mj-lt"/>
              </a:rPr>
              <a:t> Good Practice Guide is due for release in June 2020</a:t>
            </a:r>
            <a:endParaRPr lang="en-NL" sz="1400" dirty="0">
              <a:latin typeface="+mj-lt"/>
            </a:endParaRPr>
          </a:p>
        </p:txBody>
      </p:sp>
    </p:spTree>
    <p:extLst>
      <p:ext uri="{BB962C8B-B14F-4D97-AF65-F5344CB8AC3E}">
        <p14:creationId xmlns:p14="http://schemas.microsoft.com/office/powerpoint/2010/main" val="80214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2" action="ppaction://hlinksldjump"/>
            <a:extLst>
              <a:ext uri="{FF2B5EF4-FFF2-40B4-BE49-F238E27FC236}">
                <a16:creationId xmlns:a16="http://schemas.microsoft.com/office/drawing/2014/main" id="{3569E5C6-038D-4AA8-8505-8BBB66B39B34}"/>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1867799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94D4-9AEB-49CB-96CD-0306B8A660D6}"/>
              </a:ext>
            </a:extLst>
          </p:cNvPr>
          <p:cNvSpPr>
            <a:spLocks noGrp="1"/>
          </p:cNvSpPr>
          <p:nvPr>
            <p:ph type="ctrTitle"/>
          </p:nvPr>
        </p:nvSpPr>
        <p:spPr>
          <a:xfrm>
            <a:off x="6338596" y="1645377"/>
            <a:ext cx="4943535" cy="4152079"/>
          </a:xfrm>
        </p:spPr>
        <p:txBody>
          <a:bodyPr>
            <a:noAutofit/>
          </a:bodyPr>
          <a:lstStyle/>
          <a:p>
            <a:r>
              <a:rPr lang="en-GB" sz="1200" dirty="0"/>
              <a:t>By the time IMO came into existence in 1958, several important international conventions had already been developed, including the International Convention for the Safety of Life at Sea of 1948, the International Convention for the Prevention of Pollution of the Sea by Oil of 1954 and treaties dealing with load lines and the prevention of collisions at sea.</a:t>
            </a:r>
            <a:br>
              <a:rPr lang="en-GB" sz="1200" dirty="0"/>
            </a:br>
            <a:br>
              <a:rPr lang="en-GB" sz="1200" dirty="0"/>
            </a:br>
            <a:br>
              <a:rPr lang="en-GB" sz="1200" dirty="0"/>
            </a:br>
            <a:r>
              <a:rPr lang="en-GB" sz="1200" dirty="0"/>
              <a:t>IMO was made responsible for ensuring that the majority of these conventions were kept up to date.  It was also given the task of developing new conventions as and when the need arose.</a:t>
            </a:r>
            <a:br>
              <a:rPr lang="en-GB" sz="1200" dirty="0"/>
            </a:br>
            <a:br>
              <a:rPr lang="en-GB" sz="1200" dirty="0"/>
            </a:br>
            <a:br>
              <a:rPr lang="en-GB" sz="1200" dirty="0"/>
            </a:br>
            <a:r>
              <a:rPr lang="en-GB" sz="1200" dirty="0"/>
              <a:t>The creation of IMO coincided with a period of tremendous change in world shipping and the Organization was kept busy from the start developing new conventions and ensuring that existing instruments kept pace with changes in shipping technology.  It is now responsible for more than 50 international conventions and agreements and has adopted numerous protocols and amendments.</a:t>
            </a:r>
            <a:br>
              <a:rPr lang="en-GB" sz="1200" dirty="0"/>
            </a:br>
            <a:br>
              <a:rPr lang="en-GB" sz="1200" dirty="0"/>
            </a:br>
            <a:br>
              <a:rPr lang="en-GB" sz="1200" dirty="0"/>
            </a:br>
            <a:r>
              <a:rPr lang="en-GB" sz="1200" dirty="0"/>
              <a:t>The majority of conventions adopted under the auspices of IMO or for which the Organization is otherwise responsible, fall into three main categories;</a:t>
            </a:r>
            <a:br>
              <a:rPr lang="en-GB" sz="1200" dirty="0"/>
            </a:br>
            <a:r>
              <a:rPr lang="en-GB" sz="1200" dirty="0"/>
              <a:t>- maritime safety</a:t>
            </a:r>
            <a:br>
              <a:rPr lang="en-GB" sz="1200" dirty="0"/>
            </a:br>
            <a:r>
              <a:rPr lang="en-GB" sz="1200" dirty="0"/>
              <a:t>- prevention of marine pollution</a:t>
            </a:r>
            <a:br>
              <a:rPr lang="en-GB" sz="1200" dirty="0"/>
            </a:br>
            <a:r>
              <a:rPr lang="en-GB" sz="1200" dirty="0"/>
              <a:t>- liability and compensation,</a:t>
            </a:r>
            <a:br>
              <a:rPr lang="en-GB" sz="1200" dirty="0"/>
            </a:br>
            <a:r>
              <a:rPr lang="en-GB" sz="1200" dirty="0"/>
              <a:t> </a:t>
            </a:r>
            <a:br>
              <a:rPr lang="en-GB" sz="1200" i="1" dirty="0"/>
            </a:br>
            <a:r>
              <a:rPr lang="en-GB" sz="1200" dirty="0"/>
              <a:t>Outside these major groupings are a number of other conventions dealing with facilitation, tonnage measurement, unlawful acts against shipping and salvage, etc.</a:t>
            </a:r>
            <a:br>
              <a:rPr lang="en-GB" sz="1200" dirty="0"/>
            </a:br>
            <a:endParaRPr lang="en-NL" sz="1200" dirty="0"/>
          </a:p>
        </p:txBody>
      </p:sp>
      <p:cxnSp>
        <p:nvCxnSpPr>
          <p:cNvPr id="3" name="Straight Connector 2">
            <a:extLst>
              <a:ext uri="{FF2B5EF4-FFF2-40B4-BE49-F238E27FC236}">
                <a16:creationId xmlns:a16="http://schemas.microsoft.com/office/drawing/2014/main" id="{ADB03AA9-4FE7-469C-B403-3EF93DC43656}"/>
              </a:ext>
            </a:extLst>
          </p:cNvPr>
          <p:cNvCxnSpPr>
            <a:cxnSpLocks/>
          </p:cNvCxnSpPr>
          <p:nvPr/>
        </p:nvCxnSpPr>
        <p:spPr>
          <a:xfrm>
            <a:off x="5934269" y="6542409"/>
            <a:ext cx="5105266"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A48A4188-2666-4C05-AD36-1D49FEDFB7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39535" y="5891089"/>
            <a:ext cx="873354" cy="76603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0E3C80CC-4769-490F-8832-D6C5FA4F30B6}"/>
              </a:ext>
            </a:extLst>
          </p:cNvPr>
          <p:cNvCxnSpPr>
            <a:cxnSpLocks/>
          </p:cNvCxnSpPr>
          <p:nvPr/>
        </p:nvCxnSpPr>
        <p:spPr>
          <a:xfrm flipV="1">
            <a:off x="5569935" y="-10134"/>
            <a:ext cx="0" cy="6868134"/>
          </a:xfrm>
          <a:prstGeom prst="line">
            <a:avLst/>
          </a:prstGeom>
          <a:ln w="76200"/>
        </p:spPr>
        <p:style>
          <a:lnRef idx="3">
            <a:schemeClr val="accent3"/>
          </a:lnRef>
          <a:fillRef idx="0">
            <a:schemeClr val="accent3"/>
          </a:fillRef>
          <a:effectRef idx="2">
            <a:schemeClr val="accent3"/>
          </a:effectRef>
          <a:fontRef idx="minor">
            <a:schemeClr val="tx1"/>
          </a:fontRef>
        </p:style>
      </p:cxnSp>
      <p:sp>
        <p:nvSpPr>
          <p:cNvPr id="13" name="Rectangle 12">
            <a:extLst>
              <a:ext uri="{FF2B5EF4-FFF2-40B4-BE49-F238E27FC236}">
                <a16:creationId xmlns:a16="http://schemas.microsoft.com/office/drawing/2014/main" id="{3E3E518D-8979-4C16-BBD3-341DA343564E}"/>
              </a:ext>
            </a:extLst>
          </p:cNvPr>
          <p:cNvSpPr/>
          <p:nvPr/>
        </p:nvSpPr>
        <p:spPr>
          <a:xfrm>
            <a:off x="10822969" y="5535846"/>
            <a:ext cx="433132" cy="261610"/>
          </a:xfrm>
          <a:prstGeom prst="rect">
            <a:avLst/>
          </a:prstGeom>
        </p:spPr>
        <p:txBody>
          <a:bodyPr wrap="none">
            <a:spAutoFit/>
          </a:bodyPr>
          <a:lstStyle/>
          <a:p>
            <a:r>
              <a:rPr lang="en-GB" sz="1100" i="1" dirty="0">
                <a:solidFill>
                  <a:schemeClr val="tx1">
                    <a:lumMod val="50000"/>
                    <a:lumOff val="50000"/>
                  </a:schemeClr>
                </a:solidFill>
              </a:rPr>
              <a:t>IMO</a:t>
            </a:r>
            <a:endParaRPr lang="en-NL" sz="1100" dirty="0">
              <a:solidFill>
                <a:schemeClr val="tx1">
                  <a:lumMod val="50000"/>
                  <a:lumOff val="50000"/>
                </a:schemeClr>
              </a:solidFill>
            </a:endParaRPr>
          </a:p>
        </p:txBody>
      </p:sp>
      <p:pic>
        <p:nvPicPr>
          <p:cNvPr id="6" name="Picture 5">
            <a:extLst>
              <a:ext uri="{FF2B5EF4-FFF2-40B4-BE49-F238E27FC236}">
                <a16:creationId xmlns:a16="http://schemas.microsoft.com/office/drawing/2014/main" id="{F5FF66C2-8559-42DE-A937-02069FBD7485}"/>
              </a:ext>
            </a:extLst>
          </p:cNvPr>
          <p:cNvPicPr>
            <a:picLocks noChangeAspect="1"/>
          </p:cNvPicPr>
          <p:nvPr/>
        </p:nvPicPr>
        <p:blipFill rotWithShape="1">
          <a:blip r:embed="rId3"/>
          <a:srcRect l="28117" r="18096"/>
          <a:stretch/>
        </p:blipFill>
        <p:spPr>
          <a:xfrm>
            <a:off x="-1" y="0"/>
            <a:ext cx="5543905" cy="6858000"/>
          </a:xfrm>
          <a:prstGeom prst="rect">
            <a:avLst/>
          </a:prstGeom>
        </p:spPr>
      </p:pic>
    </p:spTree>
    <p:extLst>
      <p:ext uri="{BB962C8B-B14F-4D97-AF65-F5344CB8AC3E}">
        <p14:creationId xmlns:p14="http://schemas.microsoft.com/office/powerpoint/2010/main" val="1513180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94D4-9AEB-49CB-96CD-0306B8A660D6}"/>
              </a:ext>
            </a:extLst>
          </p:cNvPr>
          <p:cNvSpPr>
            <a:spLocks noGrp="1"/>
          </p:cNvSpPr>
          <p:nvPr>
            <p:ph type="ctrTitle"/>
          </p:nvPr>
        </p:nvSpPr>
        <p:spPr>
          <a:xfrm>
            <a:off x="6399109" y="1347893"/>
            <a:ext cx="4853587" cy="4152079"/>
          </a:xfrm>
        </p:spPr>
        <p:txBody>
          <a:bodyPr>
            <a:noAutofit/>
          </a:bodyPr>
          <a:lstStyle/>
          <a:p>
            <a:pPr algn="l"/>
            <a:r>
              <a:rPr lang="en-GB" sz="1200" dirty="0"/>
              <a:t>Some of the Key IMO Conventions relative to Workboats;</a:t>
            </a:r>
            <a:br>
              <a:rPr lang="en-GB" sz="1200" dirty="0"/>
            </a:br>
            <a:br>
              <a:rPr lang="en-GB" sz="1200" dirty="0"/>
            </a:br>
            <a:br>
              <a:rPr lang="en-GB" sz="1200" b="1" dirty="0"/>
            </a:br>
            <a:r>
              <a:rPr lang="en-GB" sz="1200" b="1" dirty="0"/>
              <a:t>- </a:t>
            </a:r>
            <a:r>
              <a:rPr lang="en-GB" sz="1200" dirty="0"/>
              <a:t>International Convention for the Safety of Life at Sea 1974</a:t>
            </a:r>
            <a:r>
              <a:rPr lang="en-GB" sz="1200" b="1" dirty="0"/>
              <a:t>, </a:t>
            </a:r>
            <a:r>
              <a:rPr lang="en-GB" sz="1200" i="1" dirty="0"/>
              <a:t>as amended </a:t>
            </a:r>
            <a:r>
              <a:rPr lang="en-GB" sz="1200" b="1" dirty="0"/>
              <a:t>(SOLAS)</a:t>
            </a:r>
            <a:r>
              <a:rPr lang="en-GB" sz="1200" dirty="0"/>
              <a:t>, </a:t>
            </a:r>
            <a:br>
              <a:rPr lang="en-GB" sz="1200" i="1" dirty="0"/>
            </a:br>
            <a:br>
              <a:rPr lang="en-GB" sz="1200" dirty="0"/>
            </a:br>
            <a:r>
              <a:rPr lang="en-GB" sz="1200" dirty="0"/>
              <a:t>- International Convention for the Prevention of Pollution from Ships, 1973, </a:t>
            </a:r>
            <a:r>
              <a:rPr lang="en-GB" sz="1200" i="1" dirty="0"/>
              <a:t>as modified by the Protocol of 1978 relating thereto and by the Protocol of 1997 </a:t>
            </a:r>
            <a:r>
              <a:rPr lang="en-GB" sz="1200" b="1" i="1" dirty="0"/>
              <a:t>(MARPOL)</a:t>
            </a:r>
            <a:br>
              <a:rPr lang="en-GB" sz="1200" b="1" i="1" dirty="0"/>
            </a:br>
            <a:br>
              <a:rPr lang="en-GB" sz="1200" i="1" dirty="0"/>
            </a:br>
            <a:r>
              <a:rPr lang="en-GB" sz="1200" i="1" dirty="0"/>
              <a:t>- </a:t>
            </a:r>
            <a:r>
              <a:rPr lang="en-GB" sz="1200" dirty="0"/>
              <a:t>International Convention on Standards of Training, Certification and Watchkeeping for Seafarers </a:t>
            </a:r>
            <a:r>
              <a:rPr lang="en-GB" sz="1200" i="1" dirty="0"/>
              <a:t>as amended, including the 1995 and 2010 Manila Amendments </a:t>
            </a:r>
            <a:r>
              <a:rPr lang="en-GB" sz="1200" b="1" dirty="0"/>
              <a:t>(STCW) </a:t>
            </a:r>
            <a:br>
              <a:rPr lang="en-GB" sz="1200" dirty="0"/>
            </a:br>
            <a:r>
              <a:rPr lang="en-GB" sz="1200" dirty="0"/>
              <a:t> </a:t>
            </a:r>
            <a:br>
              <a:rPr lang="en-GB" sz="1200" dirty="0"/>
            </a:br>
            <a:r>
              <a:rPr lang="en-GB" sz="1200" dirty="0"/>
              <a:t>- Convention on the International Regulations for Preventing Collisions at Sea 1972 </a:t>
            </a:r>
            <a:r>
              <a:rPr lang="en-GB" sz="1200" b="1" dirty="0"/>
              <a:t>(COLREGs)</a:t>
            </a:r>
            <a:br>
              <a:rPr lang="en-GB" sz="1200" dirty="0"/>
            </a:br>
            <a:br>
              <a:rPr lang="en-GB" sz="1200" dirty="0"/>
            </a:br>
            <a:r>
              <a:rPr lang="en-GB" sz="1200" dirty="0"/>
              <a:t>- Convention on Facilitation of International Maritime Traffic 1965 </a:t>
            </a:r>
            <a:r>
              <a:rPr lang="en-GB" sz="1200" b="1" dirty="0"/>
              <a:t>(FAL)</a:t>
            </a:r>
            <a:br>
              <a:rPr lang="en-GB" sz="1200" dirty="0"/>
            </a:br>
            <a:br>
              <a:rPr lang="en-GB" sz="1200" dirty="0"/>
            </a:br>
            <a:r>
              <a:rPr lang="en-GB" sz="1200" dirty="0"/>
              <a:t>- International Convention on Load Lines 1966 </a:t>
            </a:r>
            <a:r>
              <a:rPr lang="en-GB" sz="1200" b="1" dirty="0"/>
              <a:t>(LL)</a:t>
            </a:r>
            <a:br>
              <a:rPr lang="en-GB" sz="1200" dirty="0"/>
            </a:br>
            <a:br>
              <a:rPr lang="en-GB" sz="1200" dirty="0"/>
            </a:br>
            <a:r>
              <a:rPr lang="en-GB" sz="1200" dirty="0"/>
              <a:t>- International Convention on Maritime Search and Rescue 1979 </a:t>
            </a:r>
            <a:r>
              <a:rPr lang="en-GB" sz="1200" b="1" dirty="0"/>
              <a:t>(SAR)</a:t>
            </a:r>
            <a:br>
              <a:rPr lang="en-GB" sz="1200" dirty="0"/>
            </a:br>
            <a:endParaRPr lang="en-NL" sz="1200" dirty="0"/>
          </a:p>
        </p:txBody>
      </p:sp>
      <p:cxnSp>
        <p:nvCxnSpPr>
          <p:cNvPr id="3" name="Straight Connector 2">
            <a:extLst>
              <a:ext uri="{FF2B5EF4-FFF2-40B4-BE49-F238E27FC236}">
                <a16:creationId xmlns:a16="http://schemas.microsoft.com/office/drawing/2014/main" id="{ADB03AA9-4FE7-469C-B403-3EF93DC43656}"/>
              </a:ext>
            </a:extLst>
          </p:cNvPr>
          <p:cNvCxnSpPr>
            <a:cxnSpLocks/>
          </p:cNvCxnSpPr>
          <p:nvPr/>
        </p:nvCxnSpPr>
        <p:spPr>
          <a:xfrm>
            <a:off x="5934269" y="6542409"/>
            <a:ext cx="5105266"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A48A4188-2666-4C05-AD36-1D49FEDFB7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39535" y="5891089"/>
            <a:ext cx="873354" cy="76603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0E3C80CC-4769-490F-8832-D6C5FA4F30B6}"/>
              </a:ext>
            </a:extLst>
          </p:cNvPr>
          <p:cNvCxnSpPr>
            <a:cxnSpLocks/>
          </p:cNvCxnSpPr>
          <p:nvPr/>
        </p:nvCxnSpPr>
        <p:spPr>
          <a:xfrm flipV="1">
            <a:off x="5569935" y="-114300"/>
            <a:ext cx="0" cy="6972300"/>
          </a:xfrm>
          <a:prstGeom prst="line">
            <a:avLst/>
          </a:prstGeom>
          <a:ln w="76200"/>
        </p:spPr>
        <p:style>
          <a:lnRef idx="3">
            <a:schemeClr val="accent3"/>
          </a:lnRef>
          <a:fillRef idx="0">
            <a:schemeClr val="accent3"/>
          </a:fillRef>
          <a:effectRef idx="2">
            <a:schemeClr val="accent3"/>
          </a:effectRef>
          <a:fontRef idx="minor">
            <a:schemeClr val="tx1"/>
          </a:fontRef>
        </p:style>
      </p:cxnSp>
      <p:pic>
        <p:nvPicPr>
          <p:cNvPr id="6" name="Picture 5" descr="A small boat in a large body of water&#10;&#10;Description automatically generated">
            <a:extLst>
              <a:ext uri="{FF2B5EF4-FFF2-40B4-BE49-F238E27FC236}">
                <a16:creationId xmlns:a16="http://schemas.microsoft.com/office/drawing/2014/main" id="{DF3CBF2E-8B44-483C-AF6D-76F09F473A83}"/>
              </a:ext>
            </a:extLst>
          </p:cNvPr>
          <p:cNvPicPr>
            <a:picLocks noChangeAspect="1"/>
          </p:cNvPicPr>
          <p:nvPr/>
        </p:nvPicPr>
        <p:blipFill rotWithShape="1">
          <a:blip r:embed="rId3">
            <a:extLst>
              <a:ext uri="{28A0092B-C50C-407E-A947-70E740481C1C}">
                <a14:useLocalDpi xmlns:a14="http://schemas.microsoft.com/office/drawing/2010/main" val="0"/>
              </a:ext>
            </a:extLst>
          </a:blip>
          <a:srcRect l="20545" t="-1593" r="20407"/>
          <a:stretch/>
        </p:blipFill>
        <p:spPr>
          <a:xfrm>
            <a:off x="-19866" y="-114300"/>
            <a:ext cx="5562599" cy="6972300"/>
          </a:xfrm>
          <a:prstGeom prst="rect">
            <a:avLst/>
          </a:prstGeom>
        </p:spPr>
      </p:pic>
    </p:spTree>
    <p:extLst>
      <p:ext uri="{BB962C8B-B14F-4D97-AF65-F5344CB8AC3E}">
        <p14:creationId xmlns:p14="http://schemas.microsoft.com/office/powerpoint/2010/main" val="1928568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94D4-9AEB-49CB-96CD-0306B8A660D6}"/>
              </a:ext>
            </a:extLst>
          </p:cNvPr>
          <p:cNvSpPr>
            <a:spLocks noGrp="1"/>
          </p:cNvSpPr>
          <p:nvPr>
            <p:ph type="ctrTitle"/>
          </p:nvPr>
        </p:nvSpPr>
        <p:spPr>
          <a:xfrm>
            <a:off x="6413049" y="2029765"/>
            <a:ext cx="4853587" cy="3746615"/>
          </a:xfrm>
        </p:spPr>
        <p:txBody>
          <a:bodyPr>
            <a:noAutofit/>
          </a:bodyPr>
          <a:lstStyle/>
          <a:p>
            <a:pPr algn="l"/>
            <a:r>
              <a:rPr lang="en-GB" sz="1200" dirty="0"/>
              <a:t>When a [member country] government accepts an IMO Convention it agrees to make it part of its own national law and to enforce it - just like any other law.</a:t>
            </a:r>
            <a:br>
              <a:rPr lang="en-GB" sz="1200" dirty="0"/>
            </a:br>
            <a:br>
              <a:rPr lang="en-GB" sz="1200" dirty="0"/>
            </a:br>
            <a:br>
              <a:rPr lang="en-GB" sz="1200" dirty="0"/>
            </a:br>
            <a:br>
              <a:rPr lang="en-GB" sz="1200" dirty="0"/>
            </a:br>
            <a:r>
              <a:rPr lang="en-GB" sz="1200" dirty="0"/>
              <a:t>The UK flag state administration [Maritime and Coastguard Agency - </a:t>
            </a:r>
            <a:r>
              <a:rPr lang="en-GB" sz="1200" i="1" dirty="0"/>
              <a:t>MCA</a:t>
            </a:r>
            <a:r>
              <a:rPr lang="en-GB" sz="1200" dirty="0"/>
              <a:t>] implements these laws via the UK’s Merchant Shipping Regulations.</a:t>
            </a:r>
            <a:br>
              <a:rPr lang="en-GB" sz="1200" dirty="0"/>
            </a:br>
            <a:br>
              <a:rPr lang="en-GB" sz="1200" dirty="0"/>
            </a:br>
            <a:r>
              <a:rPr lang="en-GB" sz="1200" dirty="0"/>
              <a:t>Further information on how the UK specifically implements the Merchant Shipping Regulations can be found in the MCA’s handbook: </a:t>
            </a:r>
            <a:r>
              <a:rPr lang="en-GB" sz="1200" dirty="0">
                <a:solidFill>
                  <a:srgbClr val="0070C0"/>
                </a:solidFill>
                <a:hlinkClick r:id="rId2">
                  <a:extLst>
                    <a:ext uri="{A12FA001-AC4F-418D-AE19-62706E023703}">
                      <ahyp:hlinkClr xmlns:ahyp="http://schemas.microsoft.com/office/drawing/2018/hyperlinkcolor" val="tx"/>
                    </a:ext>
                  </a:extLst>
                </a:hlinkClick>
              </a:rPr>
              <a:t>A Masters guide to the UK flag</a:t>
            </a:r>
            <a:br>
              <a:rPr lang="en-GB" sz="1200" dirty="0"/>
            </a:br>
            <a:br>
              <a:rPr lang="en-GB" sz="1200" dirty="0"/>
            </a:br>
            <a:r>
              <a:rPr lang="en-GB" sz="1200" dirty="0"/>
              <a:t>Due to the fact that full implementation of these regulations on small vessels would not be achievable, there are many minimum size applicational limits within the MSRs, specific codes were created by the MCA to offer smaller vessels clarity and tailored guidance to their implementation.</a:t>
            </a:r>
            <a:br>
              <a:rPr lang="en-GB" sz="1200" dirty="0"/>
            </a:br>
            <a:br>
              <a:rPr lang="en-GB" sz="1200" dirty="0"/>
            </a:br>
            <a:br>
              <a:rPr lang="en-GB" sz="1200" dirty="0"/>
            </a:br>
            <a:r>
              <a:rPr lang="en-GB" sz="1200" dirty="0"/>
              <a:t>Small commercial vessels operating under the UK flag and in UK waters must comply with the merchant shipping regulations or an MCA Code of Practice.</a:t>
            </a:r>
            <a:br>
              <a:rPr lang="en-GB" sz="1200" dirty="0"/>
            </a:br>
            <a:br>
              <a:rPr lang="en-GB" sz="1200" dirty="0"/>
            </a:br>
            <a:r>
              <a:rPr lang="en-GB" sz="1200" dirty="0"/>
              <a:t>The codes apply to:</a:t>
            </a:r>
            <a:br>
              <a:rPr lang="en-GB" sz="1200" dirty="0"/>
            </a:br>
            <a:br>
              <a:rPr lang="en-GB" sz="1200" dirty="0"/>
            </a:br>
            <a:r>
              <a:rPr lang="en-GB" sz="1200" dirty="0"/>
              <a:t>	- small motor vessels</a:t>
            </a:r>
            <a:br>
              <a:rPr lang="en-GB" sz="1200" dirty="0"/>
            </a:br>
            <a:r>
              <a:rPr lang="en-GB" sz="1200" dirty="0"/>
              <a:t>	- small sailing vessels</a:t>
            </a:r>
            <a:br>
              <a:rPr lang="en-GB" sz="1200" dirty="0"/>
            </a:br>
            <a:r>
              <a:rPr lang="en-GB" sz="1200" dirty="0"/>
              <a:t>	- small workboats and pilot boats</a:t>
            </a:r>
            <a:br>
              <a:rPr lang="en-GB" sz="1200" dirty="0"/>
            </a:br>
            <a:r>
              <a:rPr lang="en-GB" sz="1200" dirty="0"/>
              <a:t>	- small commercial vessels used for sport/pleasure</a:t>
            </a:r>
            <a:br>
              <a:rPr lang="en-GB" sz="1200" dirty="0"/>
            </a:br>
            <a:endParaRPr lang="en-NL" sz="1200" dirty="0"/>
          </a:p>
        </p:txBody>
      </p:sp>
      <p:cxnSp>
        <p:nvCxnSpPr>
          <p:cNvPr id="3" name="Straight Connector 2">
            <a:extLst>
              <a:ext uri="{FF2B5EF4-FFF2-40B4-BE49-F238E27FC236}">
                <a16:creationId xmlns:a16="http://schemas.microsoft.com/office/drawing/2014/main" id="{ADB03AA9-4FE7-469C-B403-3EF93DC43656}"/>
              </a:ext>
            </a:extLst>
          </p:cNvPr>
          <p:cNvCxnSpPr>
            <a:cxnSpLocks/>
          </p:cNvCxnSpPr>
          <p:nvPr/>
        </p:nvCxnSpPr>
        <p:spPr>
          <a:xfrm>
            <a:off x="5934269" y="6542409"/>
            <a:ext cx="5105266"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A48A4188-2666-4C05-AD36-1D49FEDFB7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39535" y="5891089"/>
            <a:ext cx="873354" cy="76603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0E3C80CC-4769-490F-8832-D6C5FA4F30B6}"/>
              </a:ext>
            </a:extLst>
          </p:cNvPr>
          <p:cNvCxnSpPr>
            <a:cxnSpLocks/>
          </p:cNvCxnSpPr>
          <p:nvPr/>
        </p:nvCxnSpPr>
        <p:spPr>
          <a:xfrm flipV="1">
            <a:off x="5569935" y="-8709"/>
            <a:ext cx="0" cy="6866709"/>
          </a:xfrm>
          <a:prstGeom prst="line">
            <a:avLst/>
          </a:prstGeom>
          <a:ln w="76200"/>
        </p:spPr>
        <p:style>
          <a:lnRef idx="3">
            <a:schemeClr val="accent3"/>
          </a:lnRef>
          <a:fillRef idx="0">
            <a:schemeClr val="accent3"/>
          </a:fillRef>
          <a:effectRef idx="2">
            <a:schemeClr val="accent3"/>
          </a:effectRef>
          <a:fontRef idx="minor">
            <a:schemeClr val="tx1"/>
          </a:fontRef>
        </p:style>
      </p:cxnSp>
      <p:sp>
        <p:nvSpPr>
          <p:cNvPr id="7" name="Rectangle 6">
            <a:extLst>
              <a:ext uri="{FF2B5EF4-FFF2-40B4-BE49-F238E27FC236}">
                <a16:creationId xmlns:a16="http://schemas.microsoft.com/office/drawing/2014/main" id="{ED3E492C-F105-4BB0-911A-CEFBEE438F8B}"/>
              </a:ext>
            </a:extLst>
          </p:cNvPr>
          <p:cNvSpPr/>
          <p:nvPr/>
        </p:nvSpPr>
        <p:spPr>
          <a:xfrm>
            <a:off x="10833504" y="1682238"/>
            <a:ext cx="433132" cy="261610"/>
          </a:xfrm>
          <a:prstGeom prst="rect">
            <a:avLst/>
          </a:prstGeom>
        </p:spPr>
        <p:txBody>
          <a:bodyPr wrap="none">
            <a:spAutoFit/>
          </a:bodyPr>
          <a:lstStyle/>
          <a:p>
            <a:r>
              <a:rPr lang="en-GB" sz="1100" i="1" dirty="0">
                <a:solidFill>
                  <a:schemeClr val="tx1">
                    <a:lumMod val="50000"/>
                    <a:lumOff val="50000"/>
                  </a:schemeClr>
                </a:solidFill>
              </a:rPr>
              <a:t>IMO</a:t>
            </a:r>
            <a:endParaRPr lang="en-NL" sz="1100" dirty="0">
              <a:solidFill>
                <a:schemeClr val="tx1">
                  <a:lumMod val="50000"/>
                  <a:lumOff val="50000"/>
                </a:schemeClr>
              </a:solidFill>
            </a:endParaRPr>
          </a:p>
        </p:txBody>
      </p:sp>
      <p:sp>
        <p:nvSpPr>
          <p:cNvPr id="8" name="Rectangle 7">
            <a:extLst>
              <a:ext uri="{FF2B5EF4-FFF2-40B4-BE49-F238E27FC236}">
                <a16:creationId xmlns:a16="http://schemas.microsoft.com/office/drawing/2014/main" id="{57468972-DAAE-472D-A1B9-04B07350B5A8}"/>
              </a:ext>
            </a:extLst>
          </p:cNvPr>
          <p:cNvSpPr/>
          <p:nvPr/>
        </p:nvSpPr>
        <p:spPr>
          <a:xfrm>
            <a:off x="10819879" y="5483692"/>
            <a:ext cx="460382" cy="261610"/>
          </a:xfrm>
          <a:prstGeom prst="rect">
            <a:avLst/>
          </a:prstGeom>
        </p:spPr>
        <p:txBody>
          <a:bodyPr wrap="none">
            <a:spAutoFit/>
          </a:bodyPr>
          <a:lstStyle/>
          <a:p>
            <a:r>
              <a:rPr lang="en-GB" sz="1100" i="1" dirty="0">
                <a:solidFill>
                  <a:schemeClr val="tx1">
                    <a:lumMod val="50000"/>
                    <a:lumOff val="50000"/>
                  </a:schemeClr>
                </a:solidFill>
              </a:rPr>
              <a:t>MCA</a:t>
            </a:r>
            <a:endParaRPr lang="en-NL" sz="1100" dirty="0">
              <a:solidFill>
                <a:schemeClr val="tx1">
                  <a:lumMod val="50000"/>
                  <a:lumOff val="50000"/>
                </a:schemeClr>
              </a:solidFill>
            </a:endParaRPr>
          </a:p>
        </p:txBody>
      </p:sp>
      <p:pic>
        <p:nvPicPr>
          <p:cNvPr id="9" name="Picture 8" descr="A sunset over a body of water&#10;&#10;Description automatically generated">
            <a:extLst>
              <a:ext uri="{FF2B5EF4-FFF2-40B4-BE49-F238E27FC236}">
                <a16:creationId xmlns:a16="http://schemas.microsoft.com/office/drawing/2014/main" id="{454A99E7-1F92-41B2-B390-91836339552B}"/>
              </a:ext>
            </a:extLst>
          </p:cNvPr>
          <p:cNvPicPr>
            <a:picLocks noChangeAspect="1"/>
          </p:cNvPicPr>
          <p:nvPr/>
        </p:nvPicPr>
        <p:blipFill rotWithShape="1">
          <a:blip r:embed="rId4">
            <a:extLst>
              <a:ext uri="{28A0092B-C50C-407E-A947-70E740481C1C}">
                <a14:useLocalDpi xmlns:a14="http://schemas.microsoft.com/office/drawing/2010/main" val="0"/>
              </a:ext>
            </a:extLst>
          </a:blip>
          <a:srcRect l="41244" r="13294"/>
          <a:stretch/>
        </p:blipFill>
        <p:spPr>
          <a:xfrm>
            <a:off x="0" y="0"/>
            <a:ext cx="5542684" cy="6858000"/>
          </a:xfrm>
          <a:prstGeom prst="rect">
            <a:avLst/>
          </a:prstGeom>
        </p:spPr>
      </p:pic>
    </p:spTree>
    <p:extLst>
      <p:ext uri="{BB962C8B-B14F-4D97-AF65-F5344CB8AC3E}">
        <p14:creationId xmlns:p14="http://schemas.microsoft.com/office/powerpoint/2010/main" val="3382697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229FD1-BA57-4FAB-9FEA-255905FA4EAD}"/>
              </a:ext>
            </a:extLst>
          </p:cNvPr>
          <p:cNvSpPr txBox="1">
            <a:spLocks/>
          </p:cNvSpPr>
          <p:nvPr/>
        </p:nvSpPr>
        <p:spPr>
          <a:xfrm>
            <a:off x="4180114" y="2928136"/>
            <a:ext cx="3831771" cy="41222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dirty="0"/>
              <a:t>Section complete</a:t>
            </a:r>
          </a:p>
        </p:txBody>
      </p:sp>
      <p:sp>
        <p:nvSpPr>
          <p:cNvPr id="4" name="Rectangle 3">
            <a:extLst>
              <a:ext uri="{FF2B5EF4-FFF2-40B4-BE49-F238E27FC236}">
                <a16:creationId xmlns:a16="http://schemas.microsoft.com/office/drawing/2014/main" id="{534FF358-0845-4C2C-A94E-56EA618C2813}"/>
              </a:ext>
            </a:extLst>
          </p:cNvPr>
          <p:cNvSpPr/>
          <p:nvPr/>
        </p:nvSpPr>
        <p:spPr>
          <a:xfrm>
            <a:off x="3048000" y="5578447"/>
            <a:ext cx="6096000" cy="584775"/>
          </a:xfrm>
          <a:prstGeom prst="rect">
            <a:avLst/>
          </a:prstGeom>
        </p:spPr>
        <p:txBody>
          <a:bodyPr>
            <a:spAutoFit/>
          </a:bodyPr>
          <a:lstStyle/>
          <a:p>
            <a:pPr algn="ctr"/>
            <a:endParaRPr lang="en-GB" dirty="0"/>
          </a:p>
          <a:p>
            <a:pPr algn="ctr"/>
            <a:r>
              <a:rPr lang="en-GB" sz="1400" dirty="0"/>
              <a:t>Click anywhere to go back to the topics menu</a:t>
            </a:r>
            <a:endParaRPr lang="en-NL" sz="1400" dirty="0"/>
          </a:p>
        </p:txBody>
      </p:sp>
      <p:sp>
        <p:nvSpPr>
          <p:cNvPr id="5" name="Rectangle 4">
            <a:hlinkClick r:id="rId2" action="ppaction://hlinksldjump"/>
            <a:extLst>
              <a:ext uri="{FF2B5EF4-FFF2-40B4-BE49-F238E27FC236}">
                <a16:creationId xmlns:a16="http://schemas.microsoft.com/office/drawing/2014/main" id="{D3BBF3F5-700C-4127-9A19-E99AA6612272}"/>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368038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94D4-9AEB-49CB-96CD-0306B8A660D6}"/>
              </a:ext>
            </a:extLst>
          </p:cNvPr>
          <p:cNvSpPr>
            <a:spLocks noGrp="1"/>
          </p:cNvSpPr>
          <p:nvPr>
            <p:ph type="ctrTitle"/>
          </p:nvPr>
        </p:nvSpPr>
        <p:spPr>
          <a:xfrm>
            <a:off x="1524000" y="2991775"/>
            <a:ext cx="9144000" cy="518188"/>
          </a:xfrm>
        </p:spPr>
        <p:txBody>
          <a:bodyPr>
            <a:normAutofit/>
          </a:bodyPr>
          <a:lstStyle/>
          <a:p>
            <a:r>
              <a:rPr lang="en-GB" sz="1800" dirty="0"/>
              <a:t>Development of the Workboat Code</a:t>
            </a:r>
            <a:endParaRPr lang="en-NL" sz="1800" dirty="0"/>
          </a:p>
        </p:txBody>
      </p:sp>
      <p:cxnSp>
        <p:nvCxnSpPr>
          <p:cNvPr id="3" name="Straight Connector 2">
            <a:extLst>
              <a:ext uri="{FF2B5EF4-FFF2-40B4-BE49-F238E27FC236}">
                <a16:creationId xmlns:a16="http://schemas.microsoft.com/office/drawing/2014/main" id="{ADB03AA9-4FE7-469C-B403-3EF93DC43656}"/>
              </a:ext>
            </a:extLst>
          </p:cNvPr>
          <p:cNvCxnSpPr/>
          <p:nvPr/>
        </p:nvCxnSpPr>
        <p:spPr>
          <a:xfrm>
            <a:off x="1222310" y="6542409"/>
            <a:ext cx="9817225"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4" name="Picture 3" descr="C:\Users\kforster\Desktop\WA\WA Logos and Business cards\Workboat Logo.png">
            <a:extLst>
              <a:ext uri="{FF2B5EF4-FFF2-40B4-BE49-F238E27FC236}">
                <a16:creationId xmlns:a16="http://schemas.microsoft.com/office/drawing/2014/main" id="{A48A4188-2666-4C05-AD36-1D49FEDFB7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39535" y="5891089"/>
            <a:ext cx="873354" cy="766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252218"/>
      </p:ext>
    </p:extLst>
  </p:cSld>
  <p:clrMapOvr>
    <a:masterClrMapping/>
  </p:clrMapOvr>
</p:sld>
</file>

<file path=ppt/theme/theme1.xml><?xml version="1.0" encoding="utf-8"?>
<a:theme xmlns:a="http://schemas.openxmlformats.org/drawingml/2006/main" name="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490</TotalTime>
  <Words>3763</Words>
  <Application>Microsoft Office PowerPoint</Application>
  <PresentationFormat>Widescreen</PresentationFormat>
  <Paragraphs>147</Paragraphs>
  <Slides>46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Articulate Light</vt:lpstr>
      <vt:lpstr>Calibri</vt:lpstr>
      <vt:lpstr>Calibri Light</vt:lpstr>
      <vt:lpstr>Office Theme</vt:lpstr>
      <vt:lpstr>Understanding the UK Workboat Code</vt:lpstr>
      <vt:lpstr>Topics</vt:lpstr>
      <vt:lpstr>Why do the UK have a Workboat Code?</vt:lpstr>
      <vt:lpstr>It has always been recognized that the best way of improving safety at sea is by developing international regulations that are followed by all shipping nations and from the mid-19th century onwards a number of such treaties were adopted.    Several countries proposed that a permanent international body should be established to promote maritime safety more effectively, but it was not until the establishment of the United Nations itself that these hopes were realised.    In 1948 an international conference in Geneva adopted a convention formally establishing IMO (the original name was the Inter-Governmental Maritime Consultative Organization, or IMCO, but the name was changed in 1982 to IMO).   The IMO Convention entered into force in 1958 and the new Organization met for the first time the following year. </vt:lpstr>
      <vt:lpstr>By the time IMO came into existence in 1958, several important international conventions had already been developed, including the International Convention for the Safety of Life at Sea of 1948, the International Convention for the Prevention of Pollution of the Sea by Oil of 1954 and treaties dealing with load lines and the prevention of collisions at sea.   IMO was made responsible for ensuring that the majority of these conventions were kept up to date.  It was also given the task of developing new conventions as and when the need arose.   The creation of IMO coincided with a period of tremendous change in world shipping and the Organization was kept busy from the start developing new conventions and ensuring that existing instruments kept pace with changes in shipping technology.  It is now responsible for more than 50 international conventions and agreements and has adopted numerous protocols and amendments.   The majority of conventions adopted under the auspices of IMO or for which the Organization is otherwise responsible, fall into three main categories; - maritime safety - prevention of marine pollution - liability and compensation,   Outside these major groupings are a number of other conventions dealing with facilitation, tonnage measurement, unlawful acts against shipping and salvage, etc. </vt:lpstr>
      <vt:lpstr>Some of the Key IMO Conventions relative to Workboats;   - International Convention for the Safety of Life at Sea 1974, as amended (SOLAS),   - International Convention for the Prevention of Pollution from Ships, 1973, as modified by the Protocol of 1978 relating thereto and by the Protocol of 1997 (MARPOL)  - International Convention on Standards of Training, Certification and Watchkeeping for Seafarers as amended, including the 1995 and 2010 Manila Amendments (STCW)    - Convention on the International Regulations for Preventing Collisions at Sea 1972 (COLREGs)  - Convention on Facilitation of International Maritime Traffic 1965 (FAL)  - International Convention on Load Lines 1966 (LL)  - International Convention on Maritime Search and Rescue 1979 (SAR) </vt:lpstr>
      <vt:lpstr>When a [member country] government accepts an IMO Convention it agrees to make it part of its own national law and to enforce it - just like any other law.    The UK flag state administration [Maritime and Coastguard Agency - MCA] implements these laws via the UK’s Merchant Shipping Regulations.  Further information on how the UK specifically implements the Merchant Shipping Regulations can be found in the MCA’s handbook: A Masters guide to the UK flag  Due to the fact that full implementation of these regulations on small vessels would not be achievable, there are many minimum size applicational limits within the MSRs, specific codes were created by the MCA to offer smaller vessels clarity and tailored guidance to their implementation.   Small commercial vessels operating under the UK flag and in UK waters must comply with the merchant shipping regulations or an MCA Code of Practice.  The codes apply to:   - small motor vessels  - small sailing vessels  - small workboats and pilot boats  - small commercial vessels used for sport/pleasure </vt:lpstr>
      <vt:lpstr>PowerPoint Presentation</vt:lpstr>
      <vt:lpstr>Development of the Workboat Code</vt:lpstr>
      <vt:lpstr>The MCA completed the original Codes of Practice for commercial pleasure boats – the Blue and Yellow codes (1993)  In 1994 the MCA began work on a Code of Practice for Workboats, to be known as the Brown code.   “The code will be a combination of the best workboat practice,  combined with safe and sensible legislation.”   - Tom Allen, MCA    A small representative group of UK workboat operators together with a team from the MCA provided the original input and development of the Workboat Code, though mandatory application of the Code would not follow for a few more years…  This small representative group of UK workboat operators became what we now know as the Workboat Association – more information on this story can be found here   After the Workboat [Brown] Code had been applied voluntarily to a proportion of the registered fleet with successful results, the Code was made mandatory compliance in 1998. </vt:lpstr>
      <vt:lpstr>In 2004 under the Brown Code a new Marine Guidance Notice (MGN 280) was created.    MGN 280 was a sub-chapter of the Brown Code, it did not have its own legal footing (Statutory Instrument – SI), therefore it was not independently known as the Workboat Code.   The reason for its development was to close-out and give guidance to some of the concerns and operational challenges faced by conforming to the original Brown Code that had been experienced since its creation.   Due to this, it has been known that some Recognised Organisations able to Survey on behalf of the MCA (ROs) and Class Societies (CAs) remained surveying to the original Brown Code rather than the latter MGN 280 guidance.</vt:lpstr>
      <vt:lpstr> </vt:lpstr>
      <vt:lpstr>Popular industry demand to review the Workboat Code and bring it in-line with current trends and vessel designs, industry best practice and operational [market] requirements instigated the re-formation of the industry representatives this time including the wider stakeholders actively working with the Code to work towards a Workboat Code 2.   Challenges faced in getting the Workboat Code 2 to finalisation caused significant delays in its completion, in 2014 the MCA agreed that without its own legal backing (SI) the industry could start voluntarily applying the current version of the Workboat Code 2 draft – this draft was concluded and named;  the “Workboat Code: Industry Work Group Technical Standard 2014” (IWGTS)    Between the years of 2014 - 2019 Workboats could be voluntarily surveyed and operating to the IWGTS, though all vessels built to this voluntary code must within one full survey cycle after the completion of Workboat Code 2 meet the requirements of the new code (including Crew).    The Workboat Code 2 was formally introduced on Jan 1st 2019, all vessels built following this date must comply.</vt:lpstr>
      <vt:lpstr> </vt:lpstr>
      <vt:lpstr> </vt:lpstr>
      <vt:lpstr>Learning from the challenges faced during the development of Workboat Code 2, the MCA have already begun the development of Workboat Code 3.  It is currently projected that the next Workboat Code will be bought into use before 2024 (within 5 years of its predecessor).        </vt:lpstr>
      <vt:lpstr>PowerPoint Presentation</vt:lpstr>
      <vt:lpstr>What is different in Workboat Code edition 2 compared to the previous versions?</vt:lpstr>
      <vt:lpstr>To make this easier let’s separate this into 3 categories;</vt:lpstr>
      <vt:lpstr>PowerPoint Presentation</vt:lpstr>
      <vt:lpstr>Pre-build risk assessment  Removal of history of safe operation and Verification of structure caveat to use ISO 12215 (Allows for more practical phase in of existing vessels)  Ventilation for battery spaces and hazardous spaces  Uplifts in Structural fire protection  In-build verification of structure   Uplifts in DG carriage allowance from MGN 280  Regulated transfer of fuel permitted but, no fuel pipes running through the accommodation   </vt:lpstr>
      <vt:lpstr>One crew member to wear a 406 MHz with GPS PLB and all other crew members to wear a Class M VHF DSC with AIS PLB is strongly recommended – 13.9.1   The owner should demonstrate to the CA by physical deployment moved from its stowed position/stowed state to launched in the water in the shortest practicable time – 13.2.1.1.5   The owner should undertake a regular training drill of the physical deployment of each liferaft – 13.17.1</vt:lpstr>
      <vt:lpstr>MF radio installation with DSC – 16.7.1  + Navtex receiver – 16.7.1 + EPIRB 16.7.1  A vessel should carry at least one person qualified for distress and safety radio communication purposes who should hold a CoC – 16.9.1  Owners are recommended to undertake a survey of the vessel’s radio installation every 5 years and hold a radio survey Statement of Compliance – 16.12.1</vt:lpstr>
      <vt:lpstr>AIS subject to routine testing (annual) – 18.4.3  Electronic aids to navigation routinely tested – 18.5 </vt:lpstr>
      <vt:lpstr>A towage survey should be carried out where practicable by a competent person – 25.2.2.10.10  Towed objects should not be manned at sea unless they have accommodation designed to be occupied at sea with appropriate LSA – 25.2.4.3  A safe means of access from the vessel engaged in towing should be provided to the tow – 25.2.4.5  Two lifebuoys and lines shall be provided on the towed object – 25.2.4.7  The towed vessel (vessel not classed as a barge, pontoon or towed object – see 25.2.4.1) should have an anchor/cable suitable for simple deployment and for holding the tow in an emergency – 25.2.4.8  </vt:lpstr>
      <vt:lpstr>Maintenance should be carried out as per manufacturers’ instruction manual. Repair and maintenance should only use parts made or recommended by the crane manufacturer – 25.4.2.5  Overload tests of cranes should be carried out after the crane has been in service 4 years, 8 years, 10 years, 12 years and annually thereafter if the crane has not been marinised – 25.4.2.6  Consideration should be given by owners of a land based hydraulic crane that is not supplied with marine environment features and is fitted to a workboat, to an enhanced maintenance schedule and more frequent inspection regime and should include inspecting electrical connectors and components, drive train, structural components, fasteners and wire ropes – 25.4.2.7</vt:lpstr>
      <vt:lpstr>All engines with a power output of greater than 130kW, installed on a vessel which is a workboat of any size, constructed after 1st January 2000 should be issued with an Engine International Air Pollution Prevention (EIAPP) Certificate and a Technical File  – 28.2.5.1  Portable fuel tanks carried onboard for use by the vessel is considered cargo (not ship’s stores) so come under carriage of dangerous goods arrangements  – 29.8.1.5  All vessels operating under this code are recommended to implement a Safety Management System which complies with the principles of the ISM Code, but is commensurate with the size and complexity of the vessels and company’s operations.  Appendix 7 details the areas which should be addressed by a SMS – 30.1</vt:lpstr>
      <vt:lpstr>PowerPoint Presentation</vt:lpstr>
      <vt:lpstr>Where a Stability Information Booklet (SIB) is required to be carried on board, the Master should complete an MCA approved stability course - 2.4   Every small workboat or pilot boat should have on board at least one crew member who has attended an MCA approved one day fire fighting course – 2.9.1  In any vessel that carries radar, the Master and any member of the crew who is likely to use the radar is strongly recommended to undertake appropriate training - 2.11.1  All seafarers engaged in the preparation of food will be required to undertake a 'Basic Food Hygiene’ or ‘Food Safety' course, level 2, as listed in MIN 559 - 2.12.1  </vt:lpstr>
      <vt:lpstr>It is strongly recommended that training appropriate to the type of [Electronic Chart Plotter] equipment on the vessel must be undertaken by the Master and any other crew member responsible for navigation.  This strong recommendation becomes a requirement 3 years after publication of this code - 2.13  and   Where navigation equipment is carried in excess of the code requirements, the Master and any member of the crew likely to use the equipment should undertake appropriate training in the use of that equipment.  e.g. ECDIS, see MIN 503(M) as amended. – 2.14   </vt:lpstr>
      <vt:lpstr>From 1st January 2017 any seafarer holding certain STCW short courses will require to have these refreshed, information can be found on the MCA website (www.gov.uk/mca) and in MIN 535(M) (and any subsequent amendment) and MSN 1865 (as amended).  The owner/manager of the vessel is responsible for ensuring that any on board training and other training is refreshed as necessary. – 3.1   RYA Powerboat Level 2, has been removed from the Minimum Deck Manning Requirements for Small Workboats – Table A3.1 </vt:lpstr>
      <vt:lpstr>Sea area category</vt:lpstr>
      <vt:lpstr>PowerPoint Presentation</vt:lpstr>
      <vt:lpstr>What else do I need to know?</vt:lpstr>
      <vt:lpstr>PowerPoint Presentation</vt:lpstr>
      <vt:lpstr>Feedback is important for the MCA to manage and steer future developments of the Code, for example there are some identified issues with Workboat Code 2;   Technical example;  Bilge Pumping - Open Boats, Inflatable Boats and Boats with Buoyant Collars, requires a 6.3m RIB to have two bilge pumps and a bucket – 10.4  Fire Appliances - Vessels Less than 15m in Length, and Carrying 15 or Fewer Persons, Not Covered by Section 15.2 or 15.3, requires a 12m RIB to have a fire pump - 15.4   Editorial example;  Minimum Freeboard, text error in reference 'vessel should comply with 12.2.2.1'. This should be read '12.2.3.1'. The paragraph 12.2.2.1 does not exist  - 12.2.3.2                             Feedback should be made via your Certifying Authority </vt:lpstr>
      <vt:lpstr>PowerPoint Presentation</vt:lpstr>
      <vt:lpstr>Other relevant codes supporting the Workboat Code</vt:lpstr>
      <vt:lpstr>PowerPoint Presentation</vt:lpstr>
      <vt:lpstr>UK Code for High Speed Offshore Service Craft (HS-OSC)  (of less than 500GT carrying up to 60 persons)    The Code was been developed in cooperation with industry, adopting the principles of the Special Purpose Ships (SPS) Code published by the International Maritime Organization (IMO) and Section 9 of Marine Guidance Note MGN 515 for “Walk to Work type operations”, taking into consideration the particular characteristics of transporting trained and fit personnel for their transfer at sea.  The applicable, United Kingdom (UK) regulations on which certification is based are the Merchant Shipping (High Speed Craft) Regulations 2004, SI 2004 No. 302. Regulation 4 of the Regulations provides for the granting of exemptions, such as reference to Application limits in sub-paragraph 1.3.4.2 of the HSC Code 2000, Chapter X Regulation 2.1.2 of SOLAS and Regulation 3 of the Regulations. The UK legislation takes precedence over any requirement in SOLAS or in the HSC Code.   The standards in the Code have been developed to provide levels of safety in personnel, ship construction, equipment and operation, equivalent to that of SOLAS, facilitating the operation of such craft with the required numbers of persons onboard. They are applied as far as reasonable and practical given that the craft are of less than 500 Tons and giving due recognition to the specific abilities of the personnel being carried.   Defining Industrial Personnel is key to enabling the certification for this type of craft using the currently indicated direction for the development of similar standards at the IMO and out of discussions on technical standards and regulations for “Offshore Service Vessels” between maritime administrations around the North Sea.</vt:lpstr>
      <vt:lpstr>PowerPoint Presentation</vt:lpstr>
      <vt:lpstr>PowerPoint Presentation</vt:lpstr>
      <vt:lpstr>30.1     All vessels operating under this code are recommended to implement a Safety Management System which complies with the principles of the ISM Code, but is commensurate with the size and complexity of the vessels and company’s operations.   Appendix 7 details the areas which should be addressed by a SMS</vt:lpstr>
      <vt:lpstr>PowerPoint Presentation</vt:lpstr>
      <vt:lpstr>Yes, Workboats do carry Dangerous Goods (often) and No, the Workboat Code does not exempt them from complying with the IMDG Code!  There has been much confusion to the application and implementation of the IMDG Code on board Workboats over the years, but the message is clear IT APPLIES IN FULL  Though there are some working solutions operators of small commercial vessels can apply to ensure compliance is both met and fit-for-purpose for the expectations and needs of the sector.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c:title>
  <dc:creator>k.forster@workboatassociation.org</dc:creator>
  <cp:lastModifiedBy>k.forster@workboatassociation.org</cp:lastModifiedBy>
  <cp:revision>30</cp:revision>
  <dcterms:created xsi:type="dcterms:W3CDTF">2020-03-03T09:09:36Z</dcterms:created>
  <dcterms:modified xsi:type="dcterms:W3CDTF">2020-06-05T09:36:42Z</dcterms:modified>
</cp:coreProperties>
</file>